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6" r:id="rId2"/>
    <p:sldId id="297" r:id="rId3"/>
    <p:sldId id="295" r:id="rId4"/>
    <p:sldId id="298" r:id="rId5"/>
    <p:sldId id="259" r:id="rId6"/>
    <p:sldId id="260" r:id="rId7"/>
    <p:sldId id="258" r:id="rId8"/>
    <p:sldId id="261" r:id="rId9"/>
    <p:sldId id="262" r:id="rId10"/>
    <p:sldId id="263" r:id="rId11"/>
    <p:sldId id="264" r:id="rId12"/>
    <p:sldId id="265" r:id="rId13"/>
    <p:sldId id="257" r:id="rId14"/>
    <p:sldId id="266" r:id="rId15"/>
    <p:sldId id="267" r:id="rId16"/>
    <p:sldId id="268" r:id="rId17"/>
    <p:sldId id="272" r:id="rId18"/>
    <p:sldId id="273" r:id="rId19"/>
    <p:sldId id="274" r:id="rId20"/>
    <p:sldId id="275" r:id="rId21"/>
    <p:sldId id="270"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71" r:id="rId36"/>
    <p:sldId id="289" r:id="rId37"/>
    <p:sldId id="290" r:id="rId38"/>
    <p:sldId id="291" r:id="rId39"/>
    <p:sldId id="292" r:id="rId40"/>
    <p:sldId id="293" r:id="rId41"/>
    <p:sldId id="294" r:id="rId42"/>
    <p:sldId id="299" r:id="rId43"/>
    <p:sldId id="303" r:id="rId44"/>
    <p:sldId id="304"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74" d="100"/>
          <a:sy n="74" d="100"/>
        </p:scale>
        <p:origin x="1013"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theme" Target="theme/theme1.xml" /></Relationships>
</file>

<file path=ppt/diagrams/_rels/data1.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5.svg" /><Relationship Id="rId4" Type="http://schemas.openxmlformats.org/officeDocument/2006/relationships/image" Target="../media/image9.svg" /><Relationship Id="rId9" Type="http://schemas.openxmlformats.org/officeDocument/2006/relationships/image" Target="../media/image14.png" /></Relationships>
</file>

<file path=ppt/diagrams/_rels/data8.xml.rels><?xml version="1.0" encoding="UTF-8" standalone="yes"?>
<Relationships xmlns="http://schemas.openxmlformats.org/package/2006/relationships"><Relationship Id="rId8" Type="http://schemas.openxmlformats.org/officeDocument/2006/relationships/image" Target="../media/image37.svg" /><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image" Target="../media/image31.svg" /><Relationship Id="rId1" Type="http://schemas.openxmlformats.org/officeDocument/2006/relationships/image" Target="../media/image30.png" /><Relationship Id="rId6" Type="http://schemas.openxmlformats.org/officeDocument/2006/relationships/image" Target="../media/image35.svg" /><Relationship Id="rId5" Type="http://schemas.openxmlformats.org/officeDocument/2006/relationships/image" Target="../media/image34.png" /><Relationship Id="rId10" Type="http://schemas.openxmlformats.org/officeDocument/2006/relationships/image" Target="../media/image39.svg" /><Relationship Id="rId4" Type="http://schemas.openxmlformats.org/officeDocument/2006/relationships/image" Target="../media/image33.svg" /><Relationship Id="rId9" Type="http://schemas.openxmlformats.org/officeDocument/2006/relationships/image" Target="../media/image38.png" /></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image" Target="../media/image7.svg" /><Relationship Id="rId1" Type="http://schemas.openxmlformats.org/officeDocument/2006/relationships/image" Target="../media/image6.png"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5.svg" /><Relationship Id="rId4" Type="http://schemas.openxmlformats.org/officeDocument/2006/relationships/image" Target="../media/image9.svg" /><Relationship Id="rId9" Type="http://schemas.openxmlformats.org/officeDocument/2006/relationships/image" Target="../media/image14.png" /></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 /><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image" Target="../media/image31.svg" /><Relationship Id="rId1" Type="http://schemas.openxmlformats.org/officeDocument/2006/relationships/image" Target="../media/image30.png" /><Relationship Id="rId6" Type="http://schemas.openxmlformats.org/officeDocument/2006/relationships/image" Target="../media/image35.svg" /><Relationship Id="rId5" Type="http://schemas.openxmlformats.org/officeDocument/2006/relationships/image" Target="../media/image34.png" /><Relationship Id="rId10" Type="http://schemas.openxmlformats.org/officeDocument/2006/relationships/image" Target="../media/image39.svg" /><Relationship Id="rId4" Type="http://schemas.openxmlformats.org/officeDocument/2006/relationships/image" Target="../media/image33.svg" /><Relationship Id="rId9" Type="http://schemas.openxmlformats.org/officeDocument/2006/relationships/image" Target="../media/image38.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6C05EC-0A40-4859-B478-B7F042DDA47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2B3159-9DC8-4C65-A180-284B409F27B3}">
      <dgm:prSet/>
      <dgm:spPr/>
      <dgm:t>
        <a:bodyPr/>
        <a:lstStyle/>
        <a:p>
          <a:pPr>
            <a:lnSpc>
              <a:spcPct val="100000"/>
            </a:lnSpc>
            <a:defRPr cap="all"/>
          </a:pPr>
          <a:r>
            <a:rPr lang="en-US" b="1" i="0" baseline="0"/>
            <a:t>Topic : </a:t>
          </a:r>
          <a:r>
            <a:rPr lang="en-US" b="1"/>
            <a:t>Presentation on Embedded C +  ARM + AVR + PCB </a:t>
          </a:r>
        </a:p>
      </dgm:t>
    </dgm:pt>
    <dgm:pt modelId="{C0396C95-783E-4C5D-87B2-7631362CAA0D}" type="parTrans" cxnId="{4E6058DE-F956-4712-9995-05C6E745F4C5}">
      <dgm:prSet/>
      <dgm:spPr/>
      <dgm:t>
        <a:bodyPr/>
        <a:lstStyle/>
        <a:p>
          <a:endParaRPr lang="en-US"/>
        </a:p>
      </dgm:t>
    </dgm:pt>
    <dgm:pt modelId="{F2083CF1-3B90-4549-B5A5-A24E2E643654}" type="sibTrans" cxnId="{4E6058DE-F956-4712-9995-05C6E745F4C5}">
      <dgm:prSet/>
      <dgm:spPr/>
      <dgm:t>
        <a:bodyPr/>
        <a:lstStyle/>
        <a:p>
          <a:endParaRPr lang="en-US"/>
        </a:p>
      </dgm:t>
    </dgm:pt>
    <dgm:pt modelId="{B5BE0EF7-C0F0-4D96-8139-3532B1E285C1}">
      <dgm:prSet/>
      <dgm:spPr/>
      <dgm:t>
        <a:bodyPr/>
        <a:lstStyle/>
        <a:p>
          <a:pPr>
            <a:lnSpc>
              <a:spcPct val="100000"/>
            </a:lnSpc>
            <a:defRPr cap="all"/>
          </a:pPr>
          <a:r>
            <a:rPr lang="en-US" b="1" i="0" baseline="0"/>
            <a:t>Training Mode : Offline</a:t>
          </a:r>
          <a:endParaRPr lang="en-US" b="1"/>
        </a:p>
      </dgm:t>
    </dgm:pt>
    <dgm:pt modelId="{CDB71C40-D059-441F-AC3B-E741360CC7BD}" type="parTrans" cxnId="{19CF426C-52D9-40E8-A91D-90E69A9BFBE7}">
      <dgm:prSet/>
      <dgm:spPr/>
      <dgm:t>
        <a:bodyPr/>
        <a:lstStyle/>
        <a:p>
          <a:endParaRPr lang="en-US"/>
        </a:p>
      </dgm:t>
    </dgm:pt>
    <dgm:pt modelId="{32FEE2A2-3302-47DA-8D7E-791085A7E2BA}" type="sibTrans" cxnId="{19CF426C-52D9-40E8-A91D-90E69A9BFBE7}">
      <dgm:prSet/>
      <dgm:spPr/>
      <dgm:t>
        <a:bodyPr/>
        <a:lstStyle/>
        <a:p>
          <a:endParaRPr lang="en-US"/>
        </a:p>
      </dgm:t>
    </dgm:pt>
    <dgm:pt modelId="{02198535-1722-4FD4-BE9B-1C8279B10F49}">
      <dgm:prSet/>
      <dgm:spPr/>
      <dgm:t>
        <a:bodyPr/>
        <a:lstStyle/>
        <a:p>
          <a:pPr>
            <a:lnSpc>
              <a:spcPct val="100000"/>
            </a:lnSpc>
            <a:defRPr cap="all"/>
          </a:pPr>
          <a:r>
            <a:rPr lang="en-US" b="1" i="0" baseline="0"/>
            <a:t>Training Organization : Cetpa Infotech</a:t>
          </a:r>
          <a:endParaRPr lang="en-US"/>
        </a:p>
      </dgm:t>
    </dgm:pt>
    <dgm:pt modelId="{BB11E5DB-FCC4-47D9-BC93-CBFEF0BA460B}" type="parTrans" cxnId="{0D554C06-CBE5-4A68-A0F2-BD360EE0129B}">
      <dgm:prSet/>
      <dgm:spPr/>
      <dgm:t>
        <a:bodyPr/>
        <a:lstStyle/>
        <a:p>
          <a:endParaRPr lang="en-US"/>
        </a:p>
      </dgm:t>
    </dgm:pt>
    <dgm:pt modelId="{6610E6AB-6C80-49B4-AA1E-0BDB75C498DC}" type="sibTrans" cxnId="{0D554C06-CBE5-4A68-A0F2-BD360EE0129B}">
      <dgm:prSet/>
      <dgm:spPr/>
      <dgm:t>
        <a:bodyPr/>
        <a:lstStyle/>
        <a:p>
          <a:endParaRPr lang="en-US"/>
        </a:p>
      </dgm:t>
    </dgm:pt>
    <dgm:pt modelId="{3CF0E32C-242B-444A-A0DD-6F31D25B2992}">
      <dgm:prSet/>
      <dgm:spPr/>
      <dgm:t>
        <a:bodyPr/>
        <a:lstStyle/>
        <a:p>
          <a:pPr>
            <a:lnSpc>
              <a:spcPct val="100000"/>
            </a:lnSpc>
            <a:defRPr cap="all"/>
          </a:pPr>
          <a:r>
            <a:rPr lang="en-US" b="1" i="0" baseline="0"/>
            <a:t>Start date : 10 JAN 2022</a:t>
          </a:r>
          <a:endParaRPr lang="en-US"/>
        </a:p>
      </dgm:t>
    </dgm:pt>
    <dgm:pt modelId="{82991E56-C817-48CE-9D8E-703430C68356}" type="parTrans" cxnId="{3C41C2BB-ECCD-4F2C-B8EB-4C9549307799}">
      <dgm:prSet/>
      <dgm:spPr/>
      <dgm:t>
        <a:bodyPr/>
        <a:lstStyle/>
        <a:p>
          <a:endParaRPr lang="en-US"/>
        </a:p>
      </dgm:t>
    </dgm:pt>
    <dgm:pt modelId="{DEF33445-6EEE-4CE6-BE0B-7555C3DF587E}" type="sibTrans" cxnId="{3C41C2BB-ECCD-4F2C-B8EB-4C9549307799}">
      <dgm:prSet/>
      <dgm:spPr/>
      <dgm:t>
        <a:bodyPr/>
        <a:lstStyle/>
        <a:p>
          <a:endParaRPr lang="en-US"/>
        </a:p>
      </dgm:t>
    </dgm:pt>
    <dgm:pt modelId="{859F07C9-4137-41AA-AC3E-6EBE5EED7582}">
      <dgm:prSet/>
      <dgm:spPr/>
      <dgm:t>
        <a:bodyPr/>
        <a:lstStyle/>
        <a:p>
          <a:pPr>
            <a:lnSpc>
              <a:spcPct val="100000"/>
            </a:lnSpc>
            <a:defRPr cap="all"/>
          </a:pPr>
          <a:r>
            <a:rPr lang="en-US" b="1" i="0" baseline="0"/>
            <a:t>Duration : 6 Months</a:t>
          </a:r>
          <a:endParaRPr lang="en-US"/>
        </a:p>
      </dgm:t>
    </dgm:pt>
    <dgm:pt modelId="{4E51E463-1822-44DF-9ACD-AEBAAA0EA490}" type="parTrans" cxnId="{4573CBF6-EA12-4284-A755-4FF38A497BAD}">
      <dgm:prSet/>
      <dgm:spPr/>
      <dgm:t>
        <a:bodyPr/>
        <a:lstStyle/>
        <a:p>
          <a:endParaRPr lang="en-US"/>
        </a:p>
      </dgm:t>
    </dgm:pt>
    <dgm:pt modelId="{1468EC49-EE18-4DC5-8C6D-90CAE073FC9C}" type="sibTrans" cxnId="{4573CBF6-EA12-4284-A755-4FF38A497BAD}">
      <dgm:prSet/>
      <dgm:spPr/>
      <dgm:t>
        <a:bodyPr/>
        <a:lstStyle/>
        <a:p>
          <a:endParaRPr lang="en-US"/>
        </a:p>
      </dgm:t>
    </dgm:pt>
    <dgm:pt modelId="{EDA496E2-74B6-4314-8EC6-0AE33C0AF884}" type="pres">
      <dgm:prSet presAssocID="{276C05EC-0A40-4859-B478-B7F042DDA47E}" presName="root" presStyleCnt="0">
        <dgm:presLayoutVars>
          <dgm:dir/>
          <dgm:resizeHandles val="exact"/>
        </dgm:presLayoutVars>
      </dgm:prSet>
      <dgm:spPr/>
    </dgm:pt>
    <dgm:pt modelId="{01C716FE-3C8C-4880-8173-3B4F6EC18969}" type="pres">
      <dgm:prSet presAssocID="{132B3159-9DC8-4C65-A180-284B409F27B3}" presName="compNode" presStyleCnt="0"/>
      <dgm:spPr/>
    </dgm:pt>
    <dgm:pt modelId="{3FC365CC-2875-4FFE-A8C4-FD572D3DC6D6}" type="pres">
      <dgm:prSet presAssocID="{132B3159-9DC8-4C65-A180-284B409F27B3}" presName="iconBgRect" presStyleLbl="bgShp" presStyleIdx="0" presStyleCnt="5"/>
      <dgm:spPr/>
    </dgm:pt>
    <dgm:pt modelId="{70185F32-5D64-4DEE-AF2C-AAC9F7E8E21D}" type="pres">
      <dgm:prSet presAssocID="{132B3159-9DC8-4C65-A180-284B409F27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A5077AF5-312A-4B90-AD2B-272DFF49F47A}" type="pres">
      <dgm:prSet presAssocID="{132B3159-9DC8-4C65-A180-284B409F27B3}" presName="spaceRect" presStyleCnt="0"/>
      <dgm:spPr/>
    </dgm:pt>
    <dgm:pt modelId="{32186E60-D27F-4F61-ADE5-2DD492F771A2}" type="pres">
      <dgm:prSet presAssocID="{132B3159-9DC8-4C65-A180-284B409F27B3}" presName="textRect" presStyleLbl="revTx" presStyleIdx="0" presStyleCnt="5">
        <dgm:presLayoutVars>
          <dgm:chMax val="1"/>
          <dgm:chPref val="1"/>
        </dgm:presLayoutVars>
      </dgm:prSet>
      <dgm:spPr/>
    </dgm:pt>
    <dgm:pt modelId="{2A6EAD6C-A5D0-443B-941C-5237B59A600D}" type="pres">
      <dgm:prSet presAssocID="{F2083CF1-3B90-4549-B5A5-A24E2E643654}" presName="sibTrans" presStyleCnt="0"/>
      <dgm:spPr/>
    </dgm:pt>
    <dgm:pt modelId="{6C0EC7AA-31C9-4D32-8B4C-A2C7B2F79D53}" type="pres">
      <dgm:prSet presAssocID="{B5BE0EF7-C0F0-4D96-8139-3532B1E285C1}" presName="compNode" presStyleCnt="0"/>
      <dgm:spPr/>
    </dgm:pt>
    <dgm:pt modelId="{5B6BF4FB-B52A-4B9B-81EF-4786A3078C2F}" type="pres">
      <dgm:prSet presAssocID="{B5BE0EF7-C0F0-4D96-8139-3532B1E285C1}" presName="iconBgRect" presStyleLbl="bgShp" presStyleIdx="1" presStyleCnt="5"/>
      <dgm:spPr/>
    </dgm:pt>
    <dgm:pt modelId="{1E2C6410-C86B-4063-B87E-064C7E3EC9DD}" type="pres">
      <dgm:prSet presAssocID="{B5BE0EF7-C0F0-4D96-8139-3532B1E285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me controller"/>
        </a:ext>
      </dgm:extLst>
    </dgm:pt>
    <dgm:pt modelId="{5539D3EB-B460-4316-A9CA-37016662F68A}" type="pres">
      <dgm:prSet presAssocID="{B5BE0EF7-C0F0-4D96-8139-3532B1E285C1}" presName="spaceRect" presStyleCnt="0"/>
      <dgm:spPr/>
    </dgm:pt>
    <dgm:pt modelId="{B92881A2-6135-491F-B7AD-81F79AC62B39}" type="pres">
      <dgm:prSet presAssocID="{B5BE0EF7-C0F0-4D96-8139-3532B1E285C1}" presName="textRect" presStyleLbl="revTx" presStyleIdx="1" presStyleCnt="5">
        <dgm:presLayoutVars>
          <dgm:chMax val="1"/>
          <dgm:chPref val="1"/>
        </dgm:presLayoutVars>
      </dgm:prSet>
      <dgm:spPr/>
    </dgm:pt>
    <dgm:pt modelId="{77D501F5-BB22-4C32-BBEB-BB22B04CBC92}" type="pres">
      <dgm:prSet presAssocID="{32FEE2A2-3302-47DA-8D7E-791085A7E2BA}" presName="sibTrans" presStyleCnt="0"/>
      <dgm:spPr/>
    </dgm:pt>
    <dgm:pt modelId="{5ECEF439-D01D-4F0D-B62D-750CB954CCF9}" type="pres">
      <dgm:prSet presAssocID="{02198535-1722-4FD4-BE9B-1C8279B10F49}" presName="compNode" presStyleCnt="0"/>
      <dgm:spPr/>
    </dgm:pt>
    <dgm:pt modelId="{E9B2D542-410B-4814-B90E-D0E8B58FF7FB}" type="pres">
      <dgm:prSet presAssocID="{02198535-1722-4FD4-BE9B-1C8279B10F49}" presName="iconBgRect" presStyleLbl="bgShp" presStyleIdx="2" presStyleCnt="5"/>
      <dgm:spPr/>
    </dgm:pt>
    <dgm:pt modelId="{B1317291-E974-43FF-A8D9-C7CF1C1343AE}" type="pres">
      <dgm:prSet presAssocID="{02198535-1722-4FD4-BE9B-1C8279B10F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190C9F78-2A87-46EE-82A8-7B94FAD2B6ED}" type="pres">
      <dgm:prSet presAssocID="{02198535-1722-4FD4-BE9B-1C8279B10F49}" presName="spaceRect" presStyleCnt="0"/>
      <dgm:spPr/>
    </dgm:pt>
    <dgm:pt modelId="{5352A600-8E4E-44A5-8674-032E606C855F}" type="pres">
      <dgm:prSet presAssocID="{02198535-1722-4FD4-BE9B-1C8279B10F49}" presName="textRect" presStyleLbl="revTx" presStyleIdx="2" presStyleCnt="5">
        <dgm:presLayoutVars>
          <dgm:chMax val="1"/>
          <dgm:chPref val="1"/>
        </dgm:presLayoutVars>
      </dgm:prSet>
      <dgm:spPr/>
    </dgm:pt>
    <dgm:pt modelId="{E91341FD-B065-4BAB-BAA4-7F37BFA884B6}" type="pres">
      <dgm:prSet presAssocID="{6610E6AB-6C80-49B4-AA1E-0BDB75C498DC}" presName="sibTrans" presStyleCnt="0"/>
      <dgm:spPr/>
    </dgm:pt>
    <dgm:pt modelId="{DAA6ACDF-977F-427A-BCCB-E1A5CACC7A5F}" type="pres">
      <dgm:prSet presAssocID="{3CF0E32C-242B-444A-A0DD-6F31D25B2992}" presName="compNode" presStyleCnt="0"/>
      <dgm:spPr/>
    </dgm:pt>
    <dgm:pt modelId="{9C97A8A7-A77A-41F0-8A46-BDA147534DE5}" type="pres">
      <dgm:prSet presAssocID="{3CF0E32C-242B-444A-A0DD-6F31D25B2992}" presName="iconBgRect" presStyleLbl="bgShp" presStyleIdx="3" presStyleCnt="5"/>
      <dgm:spPr/>
    </dgm:pt>
    <dgm:pt modelId="{EDCBC829-502E-4663-9662-A3EE9240CE46}" type="pres">
      <dgm:prSet presAssocID="{3CF0E32C-242B-444A-A0DD-6F31D25B29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ily Calendar"/>
        </a:ext>
      </dgm:extLst>
    </dgm:pt>
    <dgm:pt modelId="{808A164D-E5EF-4E7B-AF0B-702D105D036A}" type="pres">
      <dgm:prSet presAssocID="{3CF0E32C-242B-444A-A0DD-6F31D25B2992}" presName="spaceRect" presStyleCnt="0"/>
      <dgm:spPr/>
    </dgm:pt>
    <dgm:pt modelId="{2CB74498-A188-4EE0-8B63-B81AE83247A5}" type="pres">
      <dgm:prSet presAssocID="{3CF0E32C-242B-444A-A0DD-6F31D25B2992}" presName="textRect" presStyleLbl="revTx" presStyleIdx="3" presStyleCnt="5">
        <dgm:presLayoutVars>
          <dgm:chMax val="1"/>
          <dgm:chPref val="1"/>
        </dgm:presLayoutVars>
      </dgm:prSet>
      <dgm:spPr/>
    </dgm:pt>
    <dgm:pt modelId="{FE226115-3E10-4389-B3C3-789D30B8B038}" type="pres">
      <dgm:prSet presAssocID="{DEF33445-6EEE-4CE6-BE0B-7555C3DF587E}" presName="sibTrans" presStyleCnt="0"/>
      <dgm:spPr/>
    </dgm:pt>
    <dgm:pt modelId="{0E301E82-070A-4B20-8A2B-1EA88075236B}" type="pres">
      <dgm:prSet presAssocID="{859F07C9-4137-41AA-AC3E-6EBE5EED7582}" presName="compNode" presStyleCnt="0"/>
      <dgm:spPr/>
    </dgm:pt>
    <dgm:pt modelId="{9BD05170-D242-448C-B955-30D28D5E168B}" type="pres">
      <dgm:prSet presAssocID="{859F07C9-4137-41AA-AC3E-6EBE5EED7582}" presName="iconBgRect" presStyleLbl="bgShp" presStyleIdx="4" presStyleCnt="5"/>
      <dgm:spPr/>
    </dgm:pt>
    <dgm:pt modelId="{E0F069DA-6773-4F91-BFD8-7876EA960EB5}" type="pres">
      <dgm:prSet presAssocID="{859F07C9-4137-41AA-AC3E-6EBE5EED758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69BE845C-313F-4F5E-B522-FCBC99DD2A39}" type="pres">
      <dgm:prSet presAssocID="{859F07C9-4137-41AA-AC3E-6EBE5EED7582}" presName="spaceRect" presStyleCnt="0"/>
      <dgm:spPr/>
    </dgm:pt>
    <dgm:pt modelId="{AC07842D-6B1D-4DC3-911D-C12D00CF3825}" type="pres">
      <dgm:prSet presAssocID="{859F07C9-4137-41AA-AC3E-6EBE5EED7582}" presName="textRect" presStyleLbl="revTx" presStyleIdx="4" presStyleCnt="5">
        <dgm:presLayoutVars>
          <dgm:chMax val="1"/>
          <dgm:chPref val="1"/>
        </dgm:presLayoutVars>
      </dgm:prSet>
      <dgm:spPr/>
    </dgm:pt>
  </dgm:ptLst>
  <dgm:cxnLst>
    <dgm:cxn modelId="{0D554C06-CBE5-4A68-A0F2-BD360EE0129B}" srcId="{276C05EC-0A40-4859-B478-B7F042DDA47E}" destId="{02198535-1722-4FD4-BE9B-1C8279B10F49}" srcOrd="2" destOrd="0" parTransId="{BB11E5DB-FCC4-47D9-BC93-CBFEF0BA460B}" sibTransId="{6610E6AB-6C80-49B4-AA1E-0BDB75C498DC}"/>
    <dgm:cxn modelId="{55A1E51A-FECE-43D1-9823-39F9914D0E82}" type="presOf" srcId="{132B3159-9DC8-4C65-A180-284B409F27B3}" destId="{32186E60-D27F-4F61-ADE5-2DD492F771A2}" srcOrd="0" destOrd="0" presId="urn:microsoft.com/office/officeart/2018/5/layout/IconCircleLabelList"/>
    <dgm:cxn modelId="{58613221-A697-4BC1-B8E2-BF30C2A7F5A8}" type="presOf" srcId="{3CF0E32C-242B-444A-A0DD-6F31D25B2992}" destId="{2CB74498-A188-4EE0-8B63-B81AE83247A5}" srcOrd="0" destOrd="0" presId="urn:microsoft.com/office/officeart/2018/5/layout/IconCircleLabelList"/>
    <dgm:cxn modelId="{AD728069-DB51-4295-A62A-DE7A8E32DCC8}" type="presOf" srcId="{02198535-1722-4FD4-BE9B-1C8279B10F49}" destId="{5352A600-8E4E-44A5-8674-032E606C855F}" srcOrd="0" destOrd="0" presId="urn:microsoft.com/office/officeart/2018/5/layout/IconCircleLabelList"/>
    <dgm:cxn modelId="{9058DE49-D858-4EB9-BABA-345F5E4AD3C7}" type="presOf" srcId="{B5BE0EF7-C0F0-4D96-8139-3532B1E285C1}" destId="{B92881A2-6135-491F-B7AD-81F79AC62B39}" srcOrd="0" destOrd="0" presId="urn:microsoft.com/office/officeart/2018/5/layout/IconCircleLabelList"/>
    <dgm:cxn modelId="{19CF426C-52D9-40E8-A91D-90E69A9BFBE7}" srcId="{276C05EC-0A40-4859-B478-B7F042DDA47E}" destId="{B5BE0EF7-C0F0-4D96-8139-3532B1E285C1}" srcOrd="1" destOrd="0" parTransId="{CDB71C40-D059-441F-AC3B-E741360CC7BD}" sibTransId="{32FEE2A2-3302-47DA-8D7E-791085A7E2BA}"/>
    <dgm:cxn modelId="{3C41C2BB-ECCD-4F2C-B8EB-4C9549307799}" srcId="{276C05EC-0A40-4859-B478-B7F042DDA47E}" destId="{3CF0E32C-242B-444A-A0DD-6F31D25B2992}" srcOrd="3" destOrd="0" parTransId="{82991E56-C817-48CE-9D8E-703430C68356}" sibTransId="{DEF33445-6EEE-4CE6-BE0B-7555C3DF587E}"/>
    <dgm:cxn modelId="{6F4C5CBF-40A1-4927-9403-E3D280E10780}" type="presOf" srcId="{276C05EC-0A40-4859-B478-B7F042DDA47E}" destId="{EDA496E2-74B6-4314-8EC6-0AE33C0AF884}" srcOrd="0" destOrd="0" presId="urn:microsoft.com/office/officeart/2018/5/layout/IconCircleLabelList"/>
    <dgm:cxn modelId="{EE4C2EC4-EE41-4FE9-BD20-5C6B7A4C2E72}" type="presOf" srcId="{859F07C9-4137-41AA-AC3E-6EBE5EED7582}" destId="{AC07842D-6B1D-4DC3-911D-C12D00CF3825}" srcOrd="0" destOrd="0" presId="urn:microsoft.com/office/officeart/2018/5/layout/IconCircleLabelList"/>
    <dgm:cxn modelId="{4E6058DE-F956-4712-9995-05C6E745F4C5}" srcId="{276C05EC-0A40-4859-B478-B7F042DDA47E}" destId="{132B3159-9DC8-4C65-A180-284B409F27B3}" srcOrd="0" destOrd="0" parTransId="{C0396C95-783E-4C5D-87B2-7631362CAA0D}" sibTransId="{F2083CF1-3B90-4549-B5A5-A24E2E643654}"/>
    <dgm:cxn modelId="{4573CBF6-EA12-4284-A755-4FF38A497BAD}" srcId="{276C05EC-0A40-4859-B478-B7F042DDA47E}" destId="{859F07C9-4137-41AA-AC3E-6EBE5EED7582}" srcOrd="4" destOrd="0" parTransId="{4E51E463-1822-44DF-9ACD-AEBAAA0EA490}" sibTransId="{1468EC49-EE18-4DC5-8C6D-90CAE073FC9C}"/>
    <dgm:cxn modelId="{95982451-6F0C-40AC-9ABF-A391CCDB25E6}" type="presParOf" srcId="{EDA496E2-74B6-4314-8EC6-0AE33C0AF884}" destId="{01C716FE-3C8C-4880-8173-3B4F6EC18969}" srcOrd="0" destOrd="0" presId="urn:microsoft.com/office/officeart/2018/5/layout/IconCircleLabelList"/>
    <dgm:cxn modelId="{C52D423A-18C3-48FB-B3AE-004CA0216DA9}" type="presParOf" srcId="{01C716FE-3C8C-4880-8173-3B4F6EC18969}" destId="{3FC365CC-2875-4FFE-A8C4-FD572D3DC6D6}" srcOrd="0" destOrd="0" presId="urn:microsoft.com/office/officeart/2018/5/layout/IconCircleLabelList"/>
    <dgm:cxn modelId="{4284673D-A923-47DC-BFDD-1E2B0C4D2FCF}" type="presParOf" srcId="{01C716FE-3C8C-4880-8173-3B4F6EC18969}" destId="{70185F32-5D64-4DEE-AF2C-AAC9F7E8E21D}" srcOrd="1" destOrd="0" presId="urn:microsoft.com/office/officeart/2018/5/layout/IconCircleLabelList"/>
    <dgm:cxn modelId="{E066ECDE-68B0-4234-9310-A54099C9500E}" type="presParOf" srcId="{01C716FE-3C8C-4880-8173-3B4F6EC18969}" destId="{A5077AF5-312A-4B90-AD2B-272DFF49F47A}" srcOrd="2" destOrd="0" presId="urn:microsoft.com/office/officeart/2018/5/layout/IconCircleLabelList"/>
    <dgm:cxn modelId="{E4A0617A-D555-483A-9374-D274443A9800}" type="presParOf" srcId="{01C716FE-3C8C-4880-8173-3B4F6EC18969}" destId="{32186E60-D27F-4F61-ADE5-2DD492F771A2}" srcOrd="3" destOrd="0" presId="urn:microsoft.com/office/officeart/2018/5/layout/IconCircleLabelList"/>
    <dgm:cxn modelId="{CD7BCF1B-4D03-4F35-A213-4405FC41EDCB}" type="presParOf" srcId="{EDA496E2-74B6-4314-8EC6-0AE33C0AF884}" destId="{2A6EAD6C-A5D0-443B-941C-5237B59A600D}" srcOrd="1" destOrd="0" presId="urn:microsoft.com/office/officeart/2018/5/layout/IconCircleLabelList"/>
    <dgm:cxn modelId="{10586C4C-FF63-4DD5-BEB5-E7ED6B86DD9B}" type="presParOf" srcId="{EDA496E2-74B6-4314-8EC6-0AE33C0AF884}" destId="{6C0EC7AA-31C9-4D32-8B4C-A2C7B2F79D53}" srcOrd="2" destOrd="0" presId="urn:microsoft.com/office/officeart/2018/5/layout/IconCircleLabelList"/>
    <dgm:cxn modelId="{BBD73179-DBFB-4A7A-A59D-9C8FDA63C0CB}" type="presParOf" srcId="{6C0EC7AA-31C9-4D32-8B4C-A2C7B2F79D53}" destId="{5B6BF4FB-B52A-4B9B-81EF-4786A3078C2F}" srcOrd="0" destOrd="0" presId="urn:microsoft.com/office/officeart/2018/5/layout/IconCircleLabelList"/>
    <dgm:cxn modelId="{45EA0F9B-3FF6-4F41-A69D-3D23C88D62DC}" type="presParOf" srcId="{6C0EC7AA-31C9-4D32-8B4C-A2C7B2F79D53}" destId="{1E2C6410-C86B-4063-B87E-064C7E3EC9DD}" srcOrd="1" destOrd="0" presId="urn:microsoft.com/office/officeart/2018/5/layout/IconCircleLabelList"/>
    <dgm:cxn modelId="{0F7E0B37-38AF-4ED5-97C1-8940CD3CB68C}" type="presParOf" srcId="{6C0EC7AA-31C9-4D32-8B4C-A2C7B2F79D53}" destId="{5539D3EB-B460-4316-A9CA-37016662F68A}" srcOrd="2" destOrd="0" presId="urn:microsoft.com/office/officeart/2018/5/layout/IconCircleLabelList"/>
    <dgm:cxn modelId="{5E443FDF-4D4F-4906-88B6-E4EFF92973D6}" type="presParOf" srcId="{6C0EC7AA-31C9-4D32-8B4C-A2C7B2F79D53}" destId="{B92881A2-6135-491F-B7AD-81F79AC62B39}" srcOrd="3" destOrd="0" presId="urn:microsoft.com/office/officeart/2018/5/layout/IconCircleLabelList"/>
    <dgm:cxn modelId="{992C7082-2CEE-40B4-ADE0-0E6F32A26F16}" type="presParOf" srcId="{EDA496E2-74B6-4314-8EC6-0AE33C0AF884}" destId="{77D501F5-BB22-4C32-BBEB-BB22B04CBC92}" srcOrd="3" destOrd="0" presId="urn:microsoft.com/office/officeart/2018/5/layout/IconCircleLabelList"/>
    <dgm:cxn modelId="{26E3058F-F284-4EDA-860F-623555127C1B}" type="presParOf" srcId="{EDA496E2-74B6-4314-8EC6-0AE33C0AF884}" destId="{5ECEF439-D01D-4F0D-B62D-750CB954CCF9}" srcOrd="4" destOrd="0" presId="urn:microsoft.com/office/officeart/2018/5/layout/IconCircleLabelList"/>
    <dgm:cxn modelId="{3ADD62B2-68A6-4554-B7CE-E1BE8BD7AB94}" type="presParOf" srcId="{5ECEF439-D01D-4F0D-B62D-750CB954CCF9}" destId="{E9B2D542-410B-4814-B90E-D0E8B58FF7FB}" srcOrd="0" destOrd="0" presId="urn:microsoft.com/office/officeart/2018/5/layout/IconCircleLabelList"/>
    <dgm:cxn modelId="{C0B06D30-5D43-4403-B94F-51D0C09F9C23}" type="presParOf" srcId="{5ECEF439-D01D-4F0D-B62D-750CB954CCF9}" destId="{B1317291-E974-43FF-A8D9-C7CF1C1343AE}" srcOrd="1" destOrd="0" presId="urn:microsoft.com/office/officeart/2018/5/layout/IconCircleLabelList"/>
    <dgm:cxn modelId="{B66D19C2-267C-4A24-B2BE-A6E42903249C}" type="presParOf" srcId="{5ECEF439-D01D-4F0D-B62D-750CB954CCF9}" destId="{190C9F78-2A87-46EE-82A8-7B94FAD2B6ED}" srcOrd="2" destOrd="0" presId="urn:microsoft.com/office/officeart/2018/5/layout/IconCircleLabelList"/>
    <dgm:cxn modelId="{7B254625-67F7-468E-B49C-10CE3D972253}" type="presParOf" srcId="{5ECEF439-D01D-4F0D-B62D-750CB954CCF9}" destId="{5352A600-8E4E-44A5-8674-032E606C855F}" srcOrd="3" destOrd="0" presId="urn:microsoft.com/office/officeart/2018/5/layout/IconCircleLabelList"/>
    <dgm:cxn modelId="{16042739-BBCA-4AB8-AEAA-C6FA79047AD6}" type="presParOf" srcId="{EDA496E2-74B6-4314-8EC6-0AE33C0AF884}" destId="{E91341FD-B065-4BAB-BAA4-7F37BFA884B6}" srcOrd="5" destOrd="0" presId="urn:microsoft.com/office/officeart/2018/5/layout/IconCircleLabelList"/>
    <dgm:cxn modelId="{39F22309-326C-443F-AE69-87F75F79460B}" type="presParOf" srcId="{EDA496E2-74B6-4314-8EC6-0AE33C0AF884}" destId="{DAA6ACDF-977F-427A-BCCB-E1A5CACC7A5F}" srcOrd="6" destOrd="0" presId="urn:microsoft.com/office/officeart/2018/5/layout/IconCircleLabelList"/>
    <dgm:cxn modelId="{ECEE2153-75CF-4B85-95B3-7FE3E294F9FB}" type="presParOf" srcId="{DAA6ACDF-977F-427A-BCCB-E1A5CACC7A5F}" destId="{9C97A8A7-A77A-41F0-8A46-BDA147534DE5}" srcOrd="0" destOrd="0" presId="urn:microsoft.com/office/officeart/2018/5/layout/IconCircleLabelList"/>
    <dgm:cxn modelId="{A050F423-6DD2-4707-A0E1-60FE824DE5DD}" type="presParOf" srcId="{DAA6ACDF-977F-427A-BCCB-E1A5CACC7A5F}" destId="{EDCBC829-502E-4663-9662-A3EE9240CE46}" srcOrd="1" destOrd="0" presId="urn:microsoft.com/office/officeart/2018/5/layout/IconCircleLabelList"/>
    <dgm:cxn modelId="{A2E0318D-5C1A-4BAE-9059-758EA7CA9B2A}" type="presParOf" srcId="{DAA6ACDF-977F-427A-BCCB-E1A5CACC7A5F}" destId="{808A164D-E5EF-4E7B-AF0B-702D105D036A}" srcOrd="2" destOrd="0" presId="urn:microsoft.com/office/officeart/2018/5/layout/IconCircleLabelList"/>
    <dgm:cxn modelId="{18B311E9-F446-4E79-82F2-8EE8993A7521}" type="presParOf" srcId="{DAA6ACDF-977F-427A-BCCB-E1A5CACC7A5F}" destId="{2CB74498-A188-4EE0-8B63-B81AE83247A5}" srcOrd="3" destOrd="0" presId="urn:microsoft.com/office/officeart/2018/5/layout/IconCircleLabelList"/>
    <dgm:cxn modelId="{C0FA324F-DB6C-4BAE-86DB-48B262A79C64}" type="presParOf" srcId="{EDA496E2-74B6-4314-8EC6-0AE33C0AF884}" destId="{FE226115-3E10-4389-B3C3-789D30B8B038}" srcOrd="7" destOrd="0" presId="urn:microsoft.com/office/officeart/2018/5/layout/IconCircleLabelList"/>
    <dgm:cxn modelId="{729FDA82-CCCF-41D1-A302-FDBC74C019D1}" type="presParOf" srcId="{EDA496E2-74B6-4314-8EC6-0AE33C0AF884}" destId="{0E301E82-070A-4B20-8A2B-1EA88075236B}" srcOrd="8" destOrd="0" presId="urn:microsoft.com/office/officeart/2018/5/layout/IconCircleLabelList"/>
    <dgm:cxn modelId="{F0F43F38-DE13-4178-8F5E-280038D2C029}" type="presParOf" srcId="{0E301E82-070A-4B20-8A2B-1EA88075236B}" destId="{9BD05170-D242-448C-B955-30D28D5E168B}" srcOrd="0" destOrd="0" presId="urn:microsoft.com/office/officeart/2018/5/layout/IconCircleLabelList"/>
    <dgm:cxn modelId="{94B6C0CF-3D4E-4BA3-89DA-2A593DABE42A}" type="presParOf" srcId="{0E301E82-070A-4B20-8A2B-1EA88075236B}" destId="{E0F069DA-6773-4F91-BFD8-7876EA960EB5}" srcOrd="1" destOrd="0" presId="urn:microsoft.com/office/officeart/2018/5/layout/IconCircleLabelList"/>
    <dgm:cxn modelId="{4592EB4D-AF6A-430D-9CF5-90FF6295506D}" type="presParOf" srcId="{0E301E82-070A-4B20-8A2B-1EA88075236B}" destId="{69BE845C-313F-4F5E-B522-FCBC99DD2A39}" srcOrd="2" destOrd="0" presId="urn:microsoft.com/office/officeart/2018/5/layout/IconCircleLabelList"/>
    <dgm:cxn modelId="{6A2BB701-E9FF-4345-B1F9-3F585B55ECB7}" type="presParOf" srcId="{0E301E82-070A-4B20-8A2B-1EA88075236B}" destId="{AC07842D-6B1D-4DC3-911D-C12D00CF38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22C316-3324-42EB-B183-E097D5CE0ACF}"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1AC85042-EC0B-400A-A268-50BF530AC205}">
      <dgm:prSet/>
      <dgm:spPr/>
      <dgm:t>
        <a:bodyPr/>
        <a:lstStyle/>
        <a:p>
          <a:r>
            <a:rPr lang="en-US"/>
            <a:t>5. Data processing instructions: This instruction is responsible for internal operations that are specifically registered for the co-processor.</a:t>
          </a:r>
        </a:p>
      </dgm:t>
    </dgm:pt>
    <dgm:pt modelId="{9B7A4D09-7214-45A9-AC4C-D33B936E4CC9}" type="parTrans" cxnId="{2CD798DB-9513-401B-BF02-8321A08CA6C3}">
      <dgm:prSet/>
      <dgm:spPr/>
      <dgm:t>
        <a:bodyPr/>
        <a:lstStyle/>
        <a:p>
          <a:endParaRPr lang="en-US"/>
        </a:p>
      </dgm:t>
    </dgm:pt>
    <dgm:pt modelId="{7B6B9C96-C5C8-410D-8EBE-FC57EC392D99}" type="sibTrans" cxnId="{2CD798DB-9513-401B-BF02-8321A08CA6C3}">
      <dgm:prSet/>
      <dgm:spPr/>
      <dgm:t>
        <a:bodyPr/>
        <a:lstStyle/>
        <a:p>
          <a:endParaRPr lang="en-US"/>
        </a:p>
      </dgm:t>
    </dgm:pt>
    <dgm:pt modelId="{D608D896-0EB1-470D-B542-B467B630E436}">
      <dgm:prSet/>
      <dgm:spPr/>
      <dgm:t>
        <a:bodyPr/>
        <a:lstStyle/>
        <a:p>
          <a:r>
            <a:rPr lang="en-US"/>
            <a:t>6. Register transfer instructions: With this instruction, the data of the co-processor is transferred to or from the register. 7. Data transfer instructions: By using this instruction, the data of the co-processor is transferred to or from the memory, and the address of which is calculated by the processor.</a:t>
          </a:r>
        </a:p>
      </dgm:t>
    </dgm:pt>
    <dgm:pt modelId="{3F01F1AE-F858-493F-A2E5-F097C3A4C12D}" type="parTrans" cxnId="{4F888179-81AC-4E3B-AB0E-CDA370B78775}">
      <dgm:prSet/>
      <dgm:spPr/>
      <dgm:t>
        <a:bodyPr/>
        <a:lstStyle/>
        <a:p>
          <a:endParaRPr lang="en-US"/>
        </a:p>
      </dgm:t>
    </dgm:pt>
    <dgm:pt modelId="{3993337F-BD51-4FC4-BDE5-7F0FA7B08863}" type="sibTrans" cxnId="{4F888179-81AC-4E3B-AB0E-CDA370B78775}">
      <dgm:prSet/>
      <dgm:spPr/>
      <dgm:t>
        <a:bodyPr/>
        <a:lstStyle/>
        <a:p>
          <a:endParaRPr lang="en-US"/>
        </a:p>
      </dgm:t>
    </dgm:pt>
    <dgm:pt modelId="{D005E2B0-441C-2B4D-B74A-A8E56C31AE58}" type="pres">
      <dgm:prSet presAssocID="{8122C316-3324-42EB-B183-E097D5CE0ACF}" presName="hierChild1" presStyleCnt="0">
        <dgm:presLayoutVars>
          <dgm:chPref val="1"/>
          <dgm:dir/>
          <dgm:animOne val="branch"/>
          <dgm:animLvl val="lvl"/>
          <dgm:resizeHandles/>
        </dgm:presLayoutVars>
      </dgm:prSet>
      <dgm:spPr/>
    </dgm:pt>
    <dgm:pt modelId="{E8AE8895-ECDE-8D4B-8A45-1CBBEACD2A99}" type="pres">
      <dgm:prSet presAssocID="{1AC85042-EC0B-400A-A268-50BF530AC205}" presName="hierRoot1" presStyleCnt="0"/>
      <dgm:spPr/>
    </dgm:pt>
    <dgm:pt modelId="{F4E99B5F-5A13-8441-8995-A7C52366D199}" type="pres">
      <dgm:prSet presAssocID="{1AC85042-EC0B-400A-A268-50BF530AC205}" presName="composite" presStyleCnt="0"/>
      <dgm:spPr/>
    </dgm:pt>
    <dgm:pt modelId="{28A3DE4F-3F45-AD47-99D6-64FEC8F601AA}" type="pres">
      <dgm:prSet presAssocID="{1AC85042-EC0B-400A-A268-50BF530AC205}" presName="background" presStyleLbl="node0" presStyleIdx="0" presStyleCnt="2"/>
      <dgm:spPr/>
    </dgm:pt>
    <dgm:pt modelId="{4DD29D5E-1A84-0F4D-9C39-5607AFB61A35}" type="pres">
      <dgm:prSet presAssocID="{1AC85042-EC0B-400A-A268-50BF530AC205}" presName="text" presStyleLbl="fgAcc0" presStyleIdx="0" presStyleCnt="2">
        <dgm:presLayoutVars>
          <dgm:chPref val="3"/>
        </dgm:presLayoutVars>
      </dgm:prSet>
      <dgm:spPr/>
    </dgm:pt>
    <dgm:pt modelId="{D016938A-A690-D84E-B0D6-252CC82023D5}" type="pres">
      <dgm:prSet presAssocID="{1AC85042-EC0B-400A-A268-50BF530AC205}" presName="hierChild2" presStyleCnt="0"/>
      <dgm:spPr/>
    </dgm:pt>
    <dgm:pt modelId="{229DDB46-C985-C44A-B5CC-928AFC32D229}" type="pres">
      <dgm:prSet presAssocID="{D608D896-0EB1-470D-B542-B467B630E436}" presName="hierRoot1" presStyleCnt="0"/>
      <dgm:spPr/>
    </dgm:pt>
    <dgm:pt modelId="{06483EFD-1281-5640-83C3-58874AEDFBAC}" type="pres">
      <dgm:prSet presAssocID="{D608D896-0EB1-470D-B542-B467B630E436}" presName="composite" presStyleCnt="0"/>
      <dgm:spPr/>
    </dgm:pt>
    <dgm:pt modelId="{6055C194-89E2-184B-B0FC-9120100B56CE}" type="pres">
      <dgm:prSet presAssocID="{D608D896-0EB1-470D-B542-B467B630E436}" presName="background" presStyleLbl="node0" presStyleIdx="1" presStyleCnt="2"/>
      <dgm:spPr/>
    </dgm:pt>
    <dgm:pt modelId="{11202BE9-5179-8240-8506-4B2F683E114C}" type="pres">
      <dgm:prSet presAssocID="{D608D896-0EB1-470D-B542-B467B630E436}" presName="text" presStyleLbl="fgAcc0" presStyleIdx="1" presStyleCnt="2">
        <dgm:presLayoutVars>
          <dgm:chPref val="3"/>
        </dgm:presLayoutVars>
      </dgm:prSet>
      <dgm:spPr/>
    </dgm:pt>
    <dgm:pt modelId="{602A9DF1-5217-594C-9679-153B65589BB1}" type="pres">
      <dgm:prSet presAssocID="{D608D896-0EB1-470D-B542-B467B630E436}" presName="hierChild2" presStyleCnt="0"/>
      <dgm:spPr/>
    </dgm:pt>
  </dgm:ptLst>
  <dgm:cxnLst>
    <dgm:cxn modelId="{10A39B09-CA1C-F049-9EB2-E1615D62BBD5}" type="presOf" srcId="{8122C316-3324-42EB-B183-E097D5CE0ACF}" destId="{D005E2B0-441C-2B4D-B74A-A8E56C31AE58}" srcOrd="0" destOrd="0" presId="urn:microsoft.com/office/officeart/2005/8/layout/hierarchy1"/>
    <dgm:cxn modelId="{4F888179-81AC-4E3B-AB0E-CDA370B78775}" srcId="{8122C316-3324-42EB-B183-E097D5CE0ACF}" destId="{D608D896-0EB1-470D-B542-B467B630E436}" srcOrd="1" destOrd="0" parTransId="{3F01F1AE-F858-493F-A2E5-F097C3A4C12D}" sibTransId="{3993337F-BD51-4FC4-BDE5-7F0FA7B08863}"/>
    <dgm:cxn modelId="{83F582B7-5F95-AC41-839C-A4C0B4F86A6C}" type="presOf" srcId="{D608D896-0EB1-470D-B542-B467B630E436}" destId="{11202BE9-5179-8240-8506-4B2F683E114C}" srcOrd="0" destOrd="0" presId="urn:microsoft.com/office/officeart/2005/8/layout/hierarchy1"/>
    <dgm:cxn modelId="{0F0756D3-6BD0-084D-BEE8-3AB013A29683}" type="presOf" srcId="{1AC85042-EC0B-400A-A268-50BF530AC205}" destId="{4DD29D5E-1A84-0F4D-9C39-5607AFB61A35}" srcOrd="0" destOrd="0" presId="urn:microsoft.com/office/officeart/2005/8/layout/hierarchy1"/>
    <dgm:cxn modelId="{2CD798DB-9513-401B-BF02-8321A08CA6C3}" srcId="{8122C316-3324-42EB-B183-E097D5CE0ACF}" destId="{1AC85042-EC0B-400A-A268-50BF530AC205}" srcOrd="0" destOrd="0" parTransId="{9B7A4D09-7214-45A9-AC4C-D33B936E4CC9}" sibTransId="{7B6B9C96-C5C8-410D-8EBE-FC57EC392D99}"/>
    <dgm:cxn modelId="{827434CB-A4F3-1043-9052-21866D2A0081}" type="presParOf" srcId="{D005E2B0-441C-2B4D-B74A-A8E56C31AE58}" destId="{E8AE8895-ECDE-8D4B-8A45-1CBBEACD2A99}" srcOrd="0" destOrd="0" presId="urn:microsoft.com/office/officeart/2005/8/layout/hierarchy1"/>
    <dgm:cxn modelId="{DF28288F-4346-8E43-AD1B-D29B57253EE4}" type="presParOf" srcId="{E8AE8895-ECDE-8D4B-8A45-1CBBEACD2A99}" destId="{F4E99B5F-5A13-8441-8995-A7C52366D199}" srcOrd="0" destOrd="0" presId="urn:microsoft.com/office/officeart/2005/8/layout/hierarchy1"/>
    <dgm:cxn modelId="{8CB92B43-AF1E-234B-B071-5BFEF750B9FD}" type="presParOf" srcId="{F4E99B5F-5A13-8441-8995-A7C52366D199}" destId="{28A3DE4F-3F45-AD47-99D6-64FEC8F601AA}" srcOrd="0" destOrd="0" presId="urn:microsoft.com/office/officeart/2005/8/layout/hierarchy1"/>
    <dgm:cxn modelId="{4741A1A1-77CD-9841-9419-05F2B357237B}" type="presParOf" srcId="{F4E99B5F-5A13-8441-8995-A7C52366D199}" destId="{4DD29D5E-1A84-0F4D-9C39-5607AFB61A35}" srcOrd="1" destOrd="0" presId="urn:microsoft.com/office/officeart/2005/8/layout/hierarchy1"/>
    <dgm:cxn modelId="{21062AAB-64F7-ED46-8AC6-0F869CD471F5}" type="presParOf" srcId="{E8AE8895-ECDE-8D4B-8A45-1CBBEACD2A99}" destId="{D016938A-A690-D84E-B0D6-252CC82023D5}" srcOrd="1" destOrd="0" presId="urn:microsoft.com/office/officeart/2005/8/layout/hierarchy1"/>
    <dgm:cxn modelId="{C8330536-A626-084C-9BB5-00F9A5EA749D}" type="presParOf" srcId="{D005E2B0-441C-2B4D-B74A-A8E56C31AE58}" destId="{229DDB46-C985-C44A-B5CC-928AFC32D229}" srcOrd="1" destOrd="0" presId="urn:microsoft.com/office/officeart/2005/8/layout/hierarchy1"/>
    <dgm:cxn modelId="{3CD7DBBC-953D-0245-8E8F-9C3867315BC8}" type="presParOf" srcId="{229DDB46-C985-C44A-B5CC-928AFC32D229}" destId="{06483EFD-1281-5640-83C3-58874AEDFBAC}" srcOrd="0" destOrd="0" presId="urn:microsoft.com/office/officeart/2005/8/layout/hierarchy1"/>
    <dgm:cxn modelId="{01337894-FB8D-3C4F-8FF5-306DD6E906E4}" type="presParOf" srcId="{06483EFD-1281-5640-83C3-58874AEDFBAC}" destId="{6055C194-89E2-184B-B0FC-9120100B56CE}" srcOrd="0" destOrd="0" presId="urn:microsoft.com/office/officeart/2005/8/layout/hierarchy1"/>
    <dgm:cxn modelId="{AC0A7D0B-5E0C-4D45-8F5F-0BD92CED368F}" type="presParOf" srcId="{06483EFD-1281-5640-83C3-58874AEDFBAC}" destId="{11202BE9-5179-8240-8506-4B2F683E114C}" srcOrd="1" destOrd="0" presId="urn:microsoft.com/office/officeart/2005/8/layout/hierarchy1"/>
    <dgm:cxn modelId="{3B5B8546-CACE-7045-85D4-3E18DD261812}" type="presParOf" srcId="{229DDB46-C985-C44A-B5CC-928AFC32D229}" destId="{602A9DF1-5217-594C-9679-153B65589BB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31D83F-690A-4B57-90D9-547B577E4D38}"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D017A22C-83DE-4FE8-AD8E-A150422287DD}">
      <dgm:prSet/>
      <dgm:spPr/>
      <dgm:t>
        <a:bodyPr/>
        <a:lstStyle/>
        <a:p>
          <a:r>
            <a:rPr lang="en-US"/>
            <a:t>8. Software interrupts instruction: Through SWI instruction, software interrupts exception occurs. With this instruction, one demands OS-based service and by this the device switches to privileged processor mode. By doing so, an unfavorable operation accesses a favorable one in the manner which the operating system allows.</a:t>
          </a:r>
        </a:p>
      </dgm:t>
    </dgm:pt>
    <dgm:pt modelId="{EFDD8030-7E73-4A1B-97BD-6416BF5D6AEE}" type="parTrans" cxnId="{A6443039-165E-4373-A9BE-754BB89B767B}">
      <dgm:prSet/>
      <dgm:spPr/>
      <dgm:t>
        <a:bodyPr/>
        <a:lstStyle/>
        <a:p>
          <a:endParaRPr lang="en-US"/>
        </a:p>
      </dgm:t>
    </dgm:pt>
    <dgm:pt modelId="{49065776-A545-4395-A0AB-48914B52B3C5}" type="sibTrans" cxnId="{A6443039-165E-4373-A9BE-754BB89B767B}">
      <dgm:prSet/>
      <dgm:spPr/>
      <dgm:t>
        <a:bodyPr/>
        <a:lstStyle/>
        <a:p>
          <a:endParaRPr lang="en-US"/>
        </a:p>
      </dgm:t>
    </dgm:pt>
    <dgm:pt modelId="{F68DBFBA-43C5-43B9-909D-32FE4D682769}">
      <dgm:prSet/>
      <dgm:spPr/>
      <dgm:t>
        <a:bodyPr/>
        <a:lstStyle/>
        <a:p>
          <a:r>
            <a:rPr lang="en-US"/>
            <a:t>9. Software breakpoint instruction: Through BKPT instruction, an abort exception is generated. In the presence of debugger software, abort exception is treated as a breakpoint. While when there is debug hardware then abort exception does not occur and BKPT instruction is directly considered as a breakpoint.</a:t>
          </a:r>
        </a:p>
      </dgm:t>
    </dgm:pt>
    <dgm:pt modelId="{37A593A2-2F62-4986-9443-750F3C1349BC}" type="parTrans" cxnId="{0209FD00-5DC9-43A8-B248-75D49400250E}">
      <dgm:prSet/>
      <dgm:spPr/>
      <dgm:t>
        <a:bodyPr/>
        <a:lstStyle/>
        <a:p>
          <a:endParaRPr lang="en-US"/>
        </a:p>
      </dgm:t>
    </dgm:pt>
    <dgm:pt modelId="{1C1B6DD2-9F78-4E33-A5CF-04D1DE611EAA}" type="sibTrans" cxnId="{0209FD00-5DC9-43A8-B248-75D49400250E}">
      <dgm:prSet/>
      <dgm:spPr/>
      <dgm:t>
        <a:bodyPr/>
        <a:lstStyle/>
        <a:p>
          <a:endParaRPr lang="en-US"/>
        </a:p>
      </dgm:t>
    </dgm:pt>
    <dgm:pt modelId="{C075D2B0-55FB-F54F-8AC9-90EFD110833F}" type="pres">
      <dgm:prSet presAssocID="{CF31D83F-690A-4B57-90D9-547B577E4D38}" presName="hierChild1" presStyleCnt="0">
        <dgm:presLayoutVars>
          <dgm:chPref val="1"/>
          <dgm:dir/>
          <dgm:animOne val="branch"/>
          <dgm:animLvl val="lvl"/>
          <dgm:resizeHandles/>
        </dgm:presLayoutVars>
      </dgm:prSet>
      <dgm:spPr/>
    </dgm:pt>
    <dgm:pt modelId="{39660BDB-6645-7247-88B7-E53DFB526D37}" type="pres">
      <dgm:prSet presAssocID="{D017A22C-83DE-4FE8-AD8E-A150422287DD}" presName="hierRoot1" presStyleCnt="0"/>
      <dgm:spPr/>
    </dgm:pt>
    <dgm:pt modelId="{BFF45206-CFDC-9F4D-B4E1-3E733D3602A5}" type="pres">
      <dgm:prSet presAssocID="{D017A22C-83DE-4FE8-AD8E-A150422287DD}" presName="composite" presStyleCnt="0"/>
      <dgm:spPr/>
    </dgm:pt>
    <dgm:pt modelId="{54236948-564E-9849-8B24-14073A633854}" type="pres">
      <dgm:prSet presAssocID="{D017A22C-83DE-4FE8-AD8E-A150422287DD}" presName="background" presStyleLbl="node0" presStyleIdx="0" presStyleCnt="2"/>
      <dgm:spPr/>
    </dgm:pt>
    <dgm:pt modelId="{D78902E8-CA05-6A48-948D-ACC7548A7BC4}" type="pres">
      <dgm:prSet presAssocID="{D017A22C-83DE-4FE8-AD8E-A150422287DD}" presName="text" presStyleLbl="fgAcc0" presStyleIdx="0" presStyleCnt="2">
        <dgm:presLayoutVars>
          <dgm:chPref val="3"/>
        </dgm:presLayoutVars>
      </dgm:prSet>
      <dgm:spPr/>
    </dgm:pt>
    <dgm:pt modelId="{0F60DC12-7E58-D64C-A849-9F242216B5BF}" type="pres">
      <dgm:prSet presAssocID="{D017A22C-83DE-4FE8-AD8E-A150422287DD}" presName="hierChild2" presStyleCnt="0"/>
      <dgm:spPr/>
    </dgm:pt>
    <dgm:pt modelId="{1FBEC49B-6817-DE4F-8B90-9A53F6881292}" type="pres">
      <dgm:prSet presAssocID="{F68DBFBA-43C5-43B9-909D-32FE4D682769}" presName="hierRoot1" presStyleCnt="0"/>
      <dgm:spPr/>
    </dgm:pt>
    <dgm:pt modelId="{E00933C5-22E0-414D-8E08-6CE16EF1097B}" type="pres">
      <dgm:prSet presAssocID="{F68DBFBA-43C5-43B9-909D-32FE4D682769}" presName="composite" presStyleCnt="0"/>
      <dgm:spPr/>
    </dgm:pt>
    <dgm:pt modelId="{17B65FE2-5C5A-9E43-A94D-40951E37336D}" type="pres">
      <dgm:prSet presAssocID="{F68DBFBA-43C5-43B9-909D-32FE4D682769}" presName="background" presStyleLbl="node0" presStyleIdx="1" presStyleCnt="2"/>
      <dgm:spPr/>
    </dgm:pt>
    <dgm:pt modelId="{A9B85505-1A03-3845-97D1-C5FA30E8FE0F}" type="pres">
      <dgm:prSet presAssocID="{F68DBFBA-43C5-43B9-909D-32FE4D682769}" presName="text" presStyleLbl="fgAcc0" presStyleIdx="1" presStyleCnt="2">
        <dgm:presLayoutVars>
          <dgm:chPref val="3"/>
        </dgm:presLayoutVars>
      </dgm:prSet>
      <dgm:spPr/>
    </dgm:pt>
    <dgm:pt modelId="{4FDB7BDD-F359-4949-92D0-C4E6E0EDAAA9}" type="pres">
      <dgm:prSet presAssocID="{F68DBFBA-43C5-43B9-909D-32FE4D682769}" presName="hierChild2" presStyleCnt="0"/>
      <dgm:spPr/>
    </dgm:pt>
  </dgm:ptLst>
  <dgm:cxnLst>
    <dgm:cxn modelId="{0209FD00-5DC9-43A8-B248-75D49400250E}" srcId="{CF31D83F-690A-4B57-90D9-547B577E4D38}" destId="{F68DBFBA-43C5-43B9-909D-32FE4D682769}" srcOrd="1" destOrd="0" parTransId="{37A593A2-2F62-4986-9443-750F3C1349BC}" sibTransId="{1C1B6DD2-9F78-4E33-A5CF-04D1DE611EAA}"/>
    <dgm:cxn modelId="{78BAD919-90C8-6D40-83D6-A66272E4F08B}" type="presOf" srcId="{F68DBFBA-43C5-43B9-909D-32FE4D682769}" destId="{A9B85505-1A03-3845-97D1-C5FA30E8FE0F}" srcOrd="0" destOrd="0" presId="urn:microsoft.com/office/officeart/2005/8/layout/hierarchy1"/>
    <dgm:cxn modelId="{4B5BEF1D-11DE-7E4B-BDB9-25DB5554E8BB}" type="presOf" srcId="{CF31D83F-690A-4B57-90D9-547B577E4D38}" destId="{C075D2B0-55FB-F54F-8AC9-90EFD110833F}" srcOrd="0" destOrd="0" presId="urn:microsoft.com/office/officeart/2005/8/layout/hierarchy1"/>
    <dgm:cxn modelId="{A6443039-165E-4373-A9BE-754BB89B767B}" srcId="{CF31D83F-690A-4B57-90D9-547B577E4D38}" destId="{D017A22C-83DE-4FE8-AD8E-A150422287DD}" srcOrd="0" destOrd="0" parTransId="{EFDD8030-7E73-4A1B-97BD-6416BF5D6AEE}" sibTransId="{49065776-A545-4395-A0AB-48914B52B3C5}"/>
    <dgm:cxn modelId="{2256897B-7565-A444-AECF-F39D541FB44A}" type="presOf" srcId="{D017A22C-83DE-4FE8-AD8E-A150422287DD}" destId="{D78902E8-CA05-6A48-948D-ACC7548A7BC4}" srcOrd="0" destOrd="0" presId="urn:microsoft.com/office/officeart/2005/8/layout/hierarchy1"/>
    <dgm:cxn modelId="{8D0C188C-96B4-E84B-94B2-AA38E45E086E}" type="presParOf" srcId="{C075D2B0-55FB-F54F-8AC9-90EFD110833F}" destId="{39660BDB-6645-7247-88B7-E53DFB526D37}" srcOrd="0" destOrd="0" presId="urn:microsoft.com/office/officeart/2005/8/layout/hierarchy1"/>
    <dgm:cxn modelId="{823174F4-0E0B-6046-8904-0DD0DD64E7B9}" type="presParOf" srcId="{39660BDB-6645-7247-88B7-E53DFB526D37}" destId="{BFF45206-CFDC-9F4D-B4E1-3E733D3602A5}" srcOrd="0" destOrd="0" presId="urn:microsoft.com/office/officeart/2005/8/layout/hierarchy1"/>
    <dgm:cxn modelId="{95BB3E90-9000-2F4B-A124-429EE12576FD}" type="presParOf" srcId="{BFF45206-CFDC-9F4D-B4E1-3E733D3602A5}" destId="{54236948-564E-9849-8B24-14073A633854}" srcOrd="0" destOrd="0" presId="urn:microsoft.com/office/officeart/2005/8/layout/hierarchy1"/>
    <dgm:cxn modelId="{EB573932-706B-564E-AC3A-EBF66849AECB}" type="presParOf" srcId="{BFF45206-CFDC-9F4D-B4E1-3E733D3602A5}" destId="{D78902E8-CA05-6A48-948D-ACC7548A7BC4}" srcOrd="1" destOrd="0" presId="urn:microsoft.com/office/officeart/2005/8/layout/hierarchy1"/>
    <dgm:cxn modelId="{3544513A-ED25-BB46-8FCE-F13ADD1D0EDC}" type="presParOf" srcId="{39660BDB-6645-7247-88B7-E53DFB526D37}" destId="{0F60DC12-7E58-D64C-A849-9F242216B5BF}" srcOrd="1" destOrd="0" presId="urn:microsoft.com/office/officeart/2005/8/layout/hierarchy1"/>
    <dgm:cxn modelId="{7E6DBE2D-75D2-FA46-A55F-86A5232AC04B}" type="presParOf" srcId="{C075D2B0-55FB-F54F-8AC9-90EFD110833F}" destId="{1FBEC49B-6817-DE4F-8B90-9A53F6881292}" srcOrd="1" destOrd="0" presId="urn:microsoft.com/office/officeart/2005/8/layout/hierarchy1"/>
    <dgm:cxn modelId="{CC5099F6-E974-A74F-9A45-F9424A7E00A5}" type="presParOf" srcId="{1FBEC49B-6817-DE4F-8B90-9A53F6881292}" destId="{E00933C5-22E0-414D-8E08-6CE16EF1097B}" srcOrd="0" destOrd="0" presId="urn:microsoft.com/office/officeart/2005/8/layout/hierarchy1"/>
    <dgm:cxn modelId="{44C81D5B-6E42-CE46-A1C5-765C8919EDDA}" type="presParOf" srcId="{E00933C5-22E0-414D-8E08-6CE16EF1097B}" destId="{17B65FE2-5C5A-9E43-A94D-40951E37336D}" srcOrd="0" destOrd="0" presId="urn:microsoft.com/office/officeart/2005/8/layout/hierarchy1"/>
    <dgm:cxn modelId="{9709D227-D9B6-6B47-9692-A5902088399B}" type="presParOf" srcId="{E00933C5-22E0-414D-8E08-6CE16EF1097B}" destId="{A9B85505-1A03-3845-97D1-C5FA30E8FE0F}" srcOrd="1" destOrd="0" presId="urn:microsoft.com/office/officeart/2005/8/layout/hierarchy1"/>
    <dgm:cxn modelId="{A5FA5579-BAA3-6A4B-AE56-30C6B9FE28D9}" type="presParOf" srcId="{1FBEC49B-6817-DE4F-8B90-9A53F6881292}" destId="{4FDB7BDD-F359-4949-92D0-C4E6E0EDAAA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6FDBE-C5CE-4BE8-9281-0D3941F316A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4D05DBD-85E8-44BB-8209-65CA9B1E1886}">
      <dgm:prSet/>
      <dgm:spPr/>
      <dgm:t>
        <a:bodyPr/>
        <a:lstStyle/>
        <a:p>
          <a:r>
            <a:rPr lang="en-US"/>
            <a:t>An Embedded System can be best described as a system which has both the hardware and software and is designed to do a specific task. A good example for an Embedded System, which many households have, is a Washing Machine. We use washing machines almost daily but wouldn’t get the idea that it is an embedded system consisting of a Processor (and other hardware as well) and software. </a:t>
          </a:r>
        </a:p>
      </dgm:t>
    </dgm:pt>
    <dgm:pt modelId="{F6AE5BCA-DB89-4565-B372-FCEF194DE25B}" type="parTrans" cxnId="{D2F8CBEB-A988-47F8-B6F8-C4FC1AB74D5F}">
      <dgm:prSet/>
      <dgm:spPr/>
      <dgm:t>
        <a:bodyPr/>
        <a:lstStyle/>
        <a:p>
          <a:endParaRPr lang="en-US"/>
        </a:p>
      </dgm:t>
    </dgm:pt>
    <dgm:pt modelId="{6B25BA79-D1D6-473B-9BB7-96C4FDE9BDD2}" type="sibTrans" cxnId="{D2F8CBEB-A988-47F8-B6F8-C4FC1AB74D5F}">
      <dgm:prSet/>
      <dgm:spPr/>
      <dgm:t>
        <a:bodyPr/>
        <a:lstStyle/>
        <a:p>
          <a:endParaRPr lang="en-US"/>
        </a:p>
      </dgm:t>
    </dgm:pt>
    <dgm:pt modelId="{0DA7D722-E63B-4ED8-85EA-E28208E4C479}">
      <dgm:prSet/>
      <dgm:spPr/>
      <dgm:t>
        <a:bodyPr/>
        <a:lstStyle/>
        <a:p>
          <a:r>
            <a:rPr lang="en-US"/>
            <a:t>A modern day Car has several individual embedded systems that perform their specific tasks with the aim of making a smooth and safe journey.Some of the embedded systems in a Car are Anti-lock Braking System (ABS), Temperature Monitoring System, Automatic Climate Control, Tire Pressure Monitoring System, Engine Oil Level Monitor, etc.</a:t>
          </a:r>
        </a:p>
      </dgm:t>
    </dgm:pt>
    <dgm:pt modelId="{195FC0CC-D631-457C-9A6F-72346D92A10A}" type="parTrans" cxnId="{FDF5E513-8B9B-419D-8715-ECC729EDA691}">
      <dgm:prSet/>
      <dgm:spPr/>
      <dgm:t>
        <a:bodyPr/>
        <a:lstStyle/>
        <a:p>
          <a:endParaRPr lang="en-US"/>
        </a:p>
      </dgm:t>
    </dgm:pt>
    <dgm:pt modelId="{B074B04B-638E-4AEF-9E56-C8BB4EE6122F}" type="sibTrans" cxnId="{FDF5E513-8B9B-419D-8715-ECC729EDA691}">
      <dgm:prSet/>
      <dgm:spPr/>
      <dgm:t>
        <a:bodyPr/>
        <a:lstStyle/>
        <a:p>
          <a:endParaRPr lang="en-US"/>
        </a:p>
      </dgm:t>
    </dgm:pt>
    <dgm:pt modelId="{90440752-CA52-E04A-937B-4DEEEECDAC9C}" type="pres">
      <dgm:prSet presAssocID="{CF76FDBE-C5CE-4BE8-9281-0D3941F316A6}" presName="linear" presStyleCnt="0">
        <dgm:presLayoutVars>
          <dgm:animLvl val="lvl"/>
          <dgm:resizeHandles val="exact"/>
        </dgm:presLayoutVars>
      </dgm:prSet>
      <dgm:spPr/>
    </dgm:pt>
    <dgm:pt modelId="{B7CAEF34-5786-E44D-BBFD-5004326D8381}" type="pres">
      <dgm:prSet presAssocID="{94D05DBD-85E8-44BB-8209-65CA9B1E1886}" presName="parentText" presStyleLbl="node1" presStyleIdx="0" presStyleCnt="2">
        <dgm:presLayoutVars>
          <dgm:chMax val="0"/>
          <dgm:bulletEnabled val="1"/>
        </dgm:presLayoutVars>
      </dgm:prSet>
      <dgm:spPr/>
    </dgm:pt>
    <dgm:pt modelId="{92EE7164-390D-264B-9CBF-0F3FAC1D9EF6}" type="pres">
      <dgm:prSet presAssocID="{6B25BA79-D1D6-473B-9BB7-96C4FDE9BDD2}" presName="spacer" presStyleCnt="0"/>
      <dgm:spPr/>
    </dgm:pt>
    <dgm:pt modelId="{26821EEE-D407-E64E-A2E5-EACCE4EB7771}" type="pres">
      <dgm:prSet presAssocID="{0DA7D722-E63B-4ED8-85EA-E28208E4C479}" presName="parentText" presStyleLbl="node1" presStyleIdx="1" presStyleCnt="2">
        <dgm:presLayoutVars>
          <dgm:chMax val="0"/>
          <dgm:bulletEnabled val="1"/>
        </dgm:presLayoutVars>
      </dgm:prSet>
      <dgm:spPr/>
    </dgm:pt>
  </dgm:ptLst>
  <dgm:cxnLst>
    <dgm:cxn modelId="{4829DC0C-BF36-1C4C-8A62-5D0F6D15D190}" type="presOf" srcId="{0DA7D722-E63B-4ED8-85EA-E28208E4C479}" destId="{26821EEE-D407-E64E-A2E5-EACCE4EB7771}" srcOrd="0" destOrd="0" presId="urn:microsoft.com/office/officeart/2005/8/layout/vList2"/>
    <dgm:cxn modelId="{FDF5E513-8B9B-419D-8715-ECC729EDA691}" srcId="{CF76FDBE-C5CE-4BE8-9281-0D3941F316A6}" destId="{0DA7D722-E63B-4ED8-85EA-E28208E4C479}" srcOrd="1" destOrd="0" parTransId="{195FC0CC-D631-457C-9A6F-72346D92A10A}" sibTransId="{B074B04B-638E-4AEF-9E56-C8BB4EE6122F}"/>
    <dgm:cxn modelId="{6C4C0D3C-D5A5-0346-B0D1-26316627CE10}" type="presOf" srcId="{CF76FDBE-C5CE-4BE8-9281-0D3941F316A6}" destId="{90440752-CA52-E04A-937B-4DEEEECDAC9C}" srcOrd="0" destOrd="0" presId="urn:microsoft.com/office/officeart/2005/8/layout/vList2"/>
    <dgm:cxn modelId="{2916DD4C-FCD8-D642-87CD-A139D60EA759}" type="presOf" srcId="{94D05DBD-85E8-44BB-8209-65CA9B1E1886}" destId="{B7CAEF34-5786-E44D-BBFD-5004326D8381}" srcOrd="0" destOrd="0" presId="urn:microsoft.com/office/officeart/2005/8/layout/vList2"/>
    <dgm:cxn modelId="{D2F8CBEB-A988-47F8-B6F8-C4FC1AB74D5F}" srcId="{CF76FDBE-C5CE-4BE8-9281-0D3941F316A6}" destId="{94D05DBD-85E8-44BB-8209-65CA9B1E1886}" srcOrd="0" destOrd="0" parTransId="{F6AE5BCA-DB89-4565-B372-FCEF194DE25B}" sibTransId="{6B25BA79-D1D6-473B-9BB7-96C4FDE9BDD2}"/>
    <dgm:cxn modelId="{3F7ADC09-E972-924E-84CA-3839672AC3A3}" type="presParOf" srcId="{90440752-CA52-E04A-937B-4DEEEECDAC9C}" destId="{B7CAEF34-5786-E44D-BBFD-5004326D8381}" srcOrd="0" destOrd="0" presId="urn:microsoft.com/office/officeart/2005/8/layout/vList2"/>
    <dgm:cxn modelId="{536E2A31-F61D-A84C-9FFF-5B2200EE698B}" type="presParOf" srcId="{90440752-CA52-E04A-937B-4DEEEECDAC9C}" destId="{92EE7164-390D-264B-9CBF-0F3FAC1D9EF6}" srcOrd="1" destOrd="0" presId="urn:microsoft.com/office/officeart/2005/8/layout/vList2"/>
    <dgm:cxn modelId="{04A95D82-A2C9-C643-86E0-52F1641D3757}" type="presParOf" srcId="{90440752-CA52-E04A-937B-4DEEEECDAC9C}" destId="{26821EEE-D407-E64E-A2E5-EACCE4EB777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0E5A99-0DBF-4D2D-B100-2D6606C86E7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AEF6E23-2B70-4AA7-836A-4CA771600CB2}">
      <dgm:prSet/>
      <dgm:spPr/>
      <dgm:t>
        <a:bodyPr/>
        <a:lstStyle/>
        <a:p>
          <a:r>
            <a:rPr lang="en-US"/>
            <a:t>Size: The memory that the program occupies is very important as Embedded Processors like Microcontrollers have a very limited amount of ROM (Program Memory).Speed: The programs must be very fast i.e., they must run as fast as possible. The hardware should not be slowed down due to a slow running software.Portability: The same program can be compiled for different processors.Ease of ImplementationEase of MaintenanceReadability</a:t>
          </a:r>
        </a:p>
      </dgm:t>
    </dgm:pt>
    <dgm:pt modelId="{D47C8E96-EA26-4434-A6EB-AE77399D0C16}" type="parTrans" cxnId="{66645AC1-6635-441B-90CC-0809945C9898}">
      <dgm:prSet/>
      <dgm:spPr/>
      <dgm:t>
        <a:bodyPr/>
        <a:lstStyle/>
        <a:p>
          <a:endParaRPr lang="en-US"/>
        </a:p>
      </dgm:t>
    </dgm:pt>
    <dgm:pt modelId="{4ABCCF94-5E18-4D69-9AA5-927FE130C13F}" type="sibTrans" cxnId="{66645AC1-6635-441B-90CC-0809945C9898}">
      <dgm:prSet/>
      <dgm:spPr/>
      <dgm:t>
        <a:bodyPr/>
        <a:lstStyle/>
        <a:p>
          <a:endParaRPr lang="en-US"/>
        </a:p>
      </dgm:t>
    </dgm:pt>
    <dgm:pt modelId="{8649EC98-1632-4996-BD9B-FFE05EF41A3B}">
      <dgm:prSet/>
      <dgm:spPr/>
      <dgm:t>
        <a:bodyPr/>
        <a:lstStyle/>
        <a:p>
          <a:r>
            <a:rPr lang="en-US"/>
            <a:t>Some of the benefits of using Embedded C as the main Programming Language:Significantly easy to write code in CConsumes less time when compared to AssemblyMaintenance of code (modifications and updates) is very simpleMake use of library functions to reduce the complexity of the main codeYou can easily port the code to other architecture with very little modifications</a:t>
          </a:r>
        </a:p>
      </dgm:t>
    </dgm:pt>
    <dgm:pt modelId="{A20CABE7-57D1-4A8B-A1A7-1ED3D148F970}" type="parTrans" cxnId="{B0BCDF61-1BAC-41FA-84AD-5951982C4448}">
      <dgm:prSet/>
      <dgm:spPr/>
      <dgm:t>
        <a:bodyPr/>
        <a:lstStyle/>
        <a:p>
          <a:endParaRPr lang="en-US"/>
        </a:p>
      </dgm:t>
    </dgm:pt>
    <dgm:pt modelId="{D6AEFF9D-E4E8-435B-805E-4C8CBE6A2251}" type="sibTrans" cxnId="{B0BCDF61-1BAC-41FA-84AD-5951982C4448}">
      <dgm:prSet/>
      <dgm:spPr/>
      <dgm:t>
        <a:bodyPr/>
        <a:lstStyle/>
        <a:p>
          <a:endParaRPr lang="en-US"/>
        </a:p>
      </dgm:t>
    </dgm:pt>
    <dgm:pt modelId="{1A4D11AE-36C5-C148-A2B9-AD21DA901910}" type="pres">
      <dgm:prSet presAssocID="{790E5A99-0DBF-4D2D-B100-2D6606C86E7B}" presName="linear" presStyleCnt="0">
        <dgm:presLayoutVars>
          <dgm:animLvl val="lvl"/>
          <dgm:resizeHandles val="exact"/>
        </dgm:presLayoutVars>
      </dgm:prSet>
      <dgm:spPr/>
    </dgm:pt>
    <dgm:pt modelId="{DD75D9F8-183F-9F4C-BB5C-03B88F41AB65}" type="pres">
      <dgm:prSet presAssocID="{FAEF6E23-2B70-4AA7-836A-4CA771600CB2}" presName="parentText" presStyleLbl="node1" presStyleIdx="0" presStyleCnt="2">
        <dgm:presLayoutVars>
          <dgm:chMax val="0"/>
          <dgm:bulletEnabled val="1"/>
        </dgm:presLayoutVars>
      </dgm:prSet>
      <dgm:spPr/>
    </dgm:pt>
    <dgm:pt modelId="{8E34EFA9-AA02-C449-9D5D-C011049E4B63}" type="pres">
      <dgm:prSet presAssocID="{4ABCCF94-5E18-4D69-9AA5-927FE130C13F}" presName="spacer" presStyleCnt="0"/>
      <dgm:spPr/>
    </dgm:pt>
    <dgm:pt modelId="{C68FC2DB-5B60-2F4F-B9FC-03EA59159003}" type="pres">
      <dgm:prSet presAssocID="{8649EC98-1632-4996-BD9B-FFE05EF41A3B}" presName="parentText" presStyleLbl="node1" presStyleIdx="1" presStyleCnt="2">
        <dgm:presLayoutVars>
          <dgm:chMax val="0"/>
          <dgm:bulletEnabled val="1"/>
        </dgm:presLayoutVars>
      </dgm:prSet>
      <dgm:spPr/>
    </dgm:pt>
  </dgm:ptLst>
  <dgm:cxnLst>
    <dgm:cxn modelId="{B0BCDF61-1BAC-41FA-84AD-5951982C4448}" srcId="{790E5A99-0DBF-4D2D-B100-2D6606C86E7B}" destId="{8649EC98-1632-4996-BD9B-FFE05EF41A3B}" srcOrd="1" destOrd="0" parTransId="{A20CABE7-57D1-4A8B-A1A7-1ED3D148F970}" sibTransId="{D6AEFF9D-E4E8-435B-805E-4C8CBE6A2251}"/>
    <dgm:cxn modelId="{2547E5AC-79F5-5F42-B18E-C5B94FFBB5FF}" type="presOf" srcId="{FAEF6E23-2B70-4AA7-836A-4CA771600CB2}" destId="{DD75D9F8-183F-9F4C-BB5C-03B88F41AB65}" srcOrd="0" destOrd="0" presId="urn:microsoft.com/office/officeart/2005/8/layout/vList2"/>
    <dgm:cxn modelId="{1A161EB6-3C30-3947-84E0-B426ECA4BF9A}" type="presOf" srcId="{790E5A99-0DBF-4D2D-B100-2D6606C86E7B}" destId="{1A4D11AE-36C5-C148-A2B9-AD21DA901910}" srcOrd="0" destOrd="0" presId="urn:microsoft.com/office/officeart/2005/8/layout/vList2"/>
    <dgm:cxn modelId="{66645AC1-6635-441B-90CC-0809945C9898}" srcId="{790E5A99-0DBF-4D2D-B100-2D6606C86E7B}" destId="{FAEF6E23-2B70-4AA7-836A-4CA771600CB2}" srcOrd="0" destOrd="0" parTransId="{D47C8E96-EA26-4434-A6EB-AE77399D0C16}" sibTransId="{4ABCCF94-5E18-4D69-9AA5-927FE130C13F}"/>
    <dgm:cxn modelId="{5C07BBEE-99CB-3443-93B7-9DE69F148DB8}" type="presOf" srcId="{8649EC98-1632-4996-BD9B-FFE05EF41A3B}" destId="{C68FC2DB-5B60-2F4F-B9FC-03EA59159003}" srcOrd="0" destOrd="0" presId="urn:microsoft.com/office/officeart/2005/8/layout/vList2"/>
    <dgm:cxn modelId="{6FFCA37D-91E9-E445-8FEA-CE3ED66AFB22}" type="presParOf" srcId="{1A4D11AE-36C5-C148-A2B9-AD21DA901910}" destId="{DD75D9F8-183F-9F4C-BB5C-03B88F41AB65}" srcOrd="0" destOrd="0" presId="urn:microsoft.com/office/officeart/2005/8/layout/vList2"/>
    <dgm:cxn modelId="{9BF8173C-89C0-5543-BBDB-DADA2606AB79}" type="presParOf" srcId="{1A4D11AE-36C5-C148-A2B9-AD21DA901910}" destId="{8E34EFA9-AA02-C449-9D5D-C011049E4B63}" srcOrd="1" destOrd="0" presId="urn:microsoft.com/office/officeart/2005/8/layout/vList2"/>
    <dgm:cxn modelId="{9D8D697D-981C-3D40-96F3-7B3441AA8B55}" type="presParOf" srcId="{1A4D11AE-36C5-C148-A2B9-AD21DA901910}" destId="{C68FC2DB-5B60-2F4F-B9FC-03EA591590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25106-A4D3-4D0A-A36D-02F5478A7B3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C538CB6-9C64-426A-97AA-B0943A75421D}">
      <dgm:prSet/>
      <dgm:spPr/>
      <dgm:t>
        <a:bodyPr/>
        <a:lstStyle/>
        <a:p>
          <a:r>
            <a:rPr lang="en-US"/>
            <a:t>PCB is a copper laminated and non-conductive Printed Circuit Board, in which all electrical and electronic components are connected together in one common board with physical support for all components with base of board. </a:t>
          </a:r>
        </a:p>
      </dgm:t>
    </dgm:pt>
    <dgm:pt modelId="{717E70D3-6A1E-4549-B235-7BABC178A70C}" type="parTrans" cxnId="{0F05F282-7016-4EBA-AEB7-90CD6204C8C1}">
      <dgm:prSet/>
      <dgm:spPr/>
      <dgm:t>
        <a:bodyPr/>
        <a:lstStyle/>
        <a:p>
          <a:endParaRPr lang="en-US"/>
        </a:p>
      </dgm:t>
    </dgm:pt>
    <dgm:pt modelId="{7E00F14D-7C78-4852-AE87-8AF064C1E6D8}" type="sibTrans" cxnId="{0F05F282-7016-4EBA-AEB7-90CD6204C8C1}">
      <dgm:prSet/>
      <dgm:spPr/>
      <dgm:t>
        <a:bodyPr/>
        <a:lstStyle/>
        <a:p>
          <a:endParaRPr lang="en-US"/>
        </a:p>
      </dgm:t>
    </dgm:pt>
    <dgm:pt modelId="{48A69130-B107-4575-A9D9-1BDBAE0F5580}">
      <dgm:prSet/>
      <dgm:spPr/>
      <dgm:t>
        <a:bodyPr/>
        <a:lstStyle/>
        <a:p>
          <a:r>
            <a:rPr lang="en-US"/>
            <a:t>There are several types of PCB available for the circuit. Out of these types of PCB, we have to choose the appropriate type of PCB according to our application.Single-layer PCBDouble-layer PCBMulti-layer PCBFlexible PCBAluminium backed PCBFlex-rigid PCB</a:t>
          </a:r>
        </a:p>
      </dgm:t>
    </dgm:pt>
    <dgm:pt modelId="{A4B75EB0-19A0-40E9-BC8F-5CBD4A44CA2D}" type="parTrans" cxnId="{2B2D7AA1-89EB-443F-B5B8-80D423034872}">
      <dgm:prSet/>
      <dgm:spPr/>
      <dgm:t>
        <a:bodyPr/>
        <a:lstStyle/>
        <a:p>
          <a:endParaRPr lang="en-US"/>
        </a:p>
      </dgm:t>
    </dgm:pt>
    <dgm:pt modelId="{38C363DA-EDE1-445E-8413-5701A1514388}" type="sibTrans" cxnId="{2B2D7AA1-89EB-443F-B5B8-80D423034872}">
      <dgm:prSet/>
      <dgm:spPr/>
      <dgm:t>
        <a:bodyPr/>
        <a:lstStyle/>
        <a:p>
          <a:endParaRPr lang="en-US"/>
        </a:p>
      </dgm:t>
    </dgm:pt>
    <dgm:pt modelId="{58E28329-39F5-2549-90DD-7A7B64DE9F1F}" type="pres">
      <dgm:prSet presAssocID="{4FB25106-A4D3-4D0A-A36D-02F5478A7B39}" presName="vert0" presStyleCnt="0">
        <dgm:presLayoutVars>
          <dgm:dir/>
          <dgm:animOne val="branch"/>
          <dgm:animLvl val="lvl"/>
        </dgm:presLayoutVars>
      </dgm:prSet>
      <dgm:spPr/>
    </dgm:pt>
    <dgm:pt modelId="{212EE841-5777-4741-8E52-6BC43F153BD0}" type="pres">
      <dgm:prSet presAssocID="{9C538CB6-9C64-426A-97AA-B0943A75421D}" presName="thickLine" presStyleLbl="alignNode1" presStyleIdx="0" presStyleCnt="2"/>
      <dgm:spPr/>
    </dgm:pt>
    <dgm:pt modelId="{4F2B6984-C309-D24C-A2F6-BA45F0C57F02}" type="pres">
      <dgm:prSet presAssocID="{9C538CB6-9C64-426A-97AA-B0943A75421D}" presName="horz1" presStyleCnt="0"/>
      <dgm:spPr/>
    </dgm:pt>
    <dgm:pt modelId="{19C089F3-6E3D-504D-A97C-3B4B217517E9}" type="pres">
      <dgm:prSet presAssocID="{9C538CB6-9C64-426A-97AA-B0943A75421D}" presName="tx1" presStyleLbl="revTx" presStyleIdx="0" presStyleCnt="2"/>
      <dgm:spPr/>
    </dgm:pt>
    <dgm:pt modelId="{C65EEB01-87C8-A745-B0CA-2274B023BC71}" type="pres">
      <dgm:prSet presAssocID="{9C538CB6-9C64-426A-97AA-B0943A75421D}" presName="vert1" presStyleCnt="0"/>
      <dgm:spPr/>
    </dgm:pt>
    <dgm:pt modelId="{D27DD22E-2730-3048-A987-4811A4F07F83}" type="pres">
      <dgm:prSet presAssocID="{48A69130-B107-4575-A9D9-1BDBAE0F5580}" presName="thickLine" presStyleLbl="alignNode1" presStyleIdx="1" presStyleCnt="2"/>
      <dgm:spPr/>
    </dgm:pt>
    <dgm:pt modelId="{66B1F4E2-1AEE-724F-B105-08163245234B}" type="pres">
      <dgm:prSet presAssocID="{48A69130-B107-4575-A9D9-1BDBAE0F5580}" presName="horz1" presStyleCnt="0"/>
      <dgm:spPr/>
    </dgm:pt>
    <dgm:pt modelId="{7FF9C5BF-8289-C44E-BCEA-0C04B2349F67}" type="pres">
      <dgm:prSet presAssocID="{48A69130-B107-4575-A9D9-1BDBAE0F5580}" presName="tx1" presStyleLbl="revTx" presStyleIdx="1" presStyleCnt="2"/>
      <dgm:spPr/>
    </dgm:pt>
    <dgm:pt modelId="{BC8AAE3A-1CFD-0149-B34E-C1C46B412ED0}" type="pres">
      <dgm:prSet presAssocID="{48A69130-B107-4575-A9D9-1BDBAE0F5580}" presName="vert1" presStyleCnt="0"/>
      <dgm:spPr/>
    </dgm:pt>
  </dgm:ptLst>
  <dgm:cxnLst>
    <dgm:cxn modelId="{53888C3D-0C8F-5245-9646-033EA23C194E}" type="presOf" srcId="{48A69130-B107-4575-A9D9-1BDBAE0F5580}" destId="{7FF9C5BF-8289-C44E-BCEA-0C04B2349F67}" srcOrd="0" destOrd="0" presId="urn:microsoft.com/office/officeart/2008/layout/LinedList"/>
    <dgm:cxn modelId="{716ABD47-EBC8-D54E-B198-A6ED549EFDCD}" type="presOf" srcId="{9C538CB6-9C64-426A-97AA-B0943A75421D}" destId="{19C089F3-6E3D-504D-A97C-3B4B217517E9}" srcOrd="0" destOrd="0" presId="urn:microsoft.com/office/officeart/2008/layout/LinedList"/>
    <dgm:cxn modelId="{0F05F282-7016-4EBA-AEB7-90CD6204C8C1}" srcId="{4FB25106-A4D3-4D0A-A36D-02F5478A7B39}" destId="{9C538CB6-9C64-426A-97AA-B0943A75421D}" srcOrd="0" destOrd="0" parTransId="{717E70D3-6A1E-4549-B235-7BABC178A70C}" sibTransId="{7E00F14D-7C78-4852-AE87-8AF064C1E6D8}"/>
    <dgm:cxn modelId="{44A36E85-4459-2348-BFD7-5026C30B9FFF}" type="presOf" srcId="{4FB25106-A4D3-4D0A-A36D-02F5478A7B39}" destId="{58E28329-39F5-2549-90DD-7A7B64DE9F1F}" srcOrd="0" destOrd="0" presId="urn:microsoft.com/office/officeart/2008/layout/LinedList"/>
    <dgm:cxn modelId="{2B2D7AA1-89EB-443F-B5B8-80D423034872}" srcId="{4FB25106-A4D3-4D0A-A36D-02F5478A7B39}" destId="{48A69130-B107-4575-A9D9-1BDBAE0F5580}" srcOrd="1" destOrd="0" parTransId="{A4B75EB0-19A0-40E9-BC8F-5CBD4A44CA2D}" sibTransId="{38C363DA-EDE1-445E-8413-5701A1514388}"/>
    <dgm:cxn modelId="{B066187D-7914-CE41-B907-E385423BCEB2}" type="presParOf" srcId="{58E28329-39F5-2549-90DD-7A7B64DE9F1F}" destId="{212EE841-5777-4741-8E52-6BC43F153BD0}" srcOrd="0" destOrd="0" presId="urn:microsoft.com/office/officeart/2008/layout/LinedList"/>
    <dgm:cxn modelId="{990118DA-60B3-BC43-8009-37313100F226}" type="presParOf" srcId="{58E28329-39F5-2549-90DD-7A7B64DE9F1F}" destId="{4F2B6984-C309-D24C-A2F6-BA45F0C57F02}" srcOrd="1" destOrd="0" presId="urn:microsoft.com/office/officeart/2008/layout/LinedList"/>
    <dgm:cxn modelId="{AD343AFB-595B-0E4D-90E7-F1363FB1D9C5}" type="presParOf" srcId="{4F2B6984-C309-D24C-A2F6-BA45F0C57F02}" destId="{19C089F3-6E3D-504D-A97C-3B4B217517E9}" srcOrd="0" destOrd="0" presId="urn:microsoft.com/office/officeart/2008/layout/LinedList"/>
    <dgm:cxn modelId="{8C898FFC-1614-054A-94E7-C2E11934B8DB}" type="presParOf" srcId="{4F2B6984-C309-D24C-A2F6-BA45F0C57F02}" destId="{C65EEB01-87C8-A745-B0CA-2274B023BC71}" srcOrd="1" destOrd="0" presId="urn:microsoft.com/office/officeart/2008/layout/LinedList"/>
    <dgm:cxn modelId="{D04EB552-FA98-F746-BB18-FAC1D91379A4}" type="presParOf" srcId="{58E28329-39F5-2549-90DD-7A7B64DE9F1F}" destId="{D27DD22E-2730-3048-A987-4811A4F07F83}" srcOrd="2" destOrd="0" presId="urn:microsoft.com/office/officeart/2008/layout/LinedList"/>
    <dgm:cxn modelId="{2451D9C8-7F79-BF41-A1C5-D10221225A4A}" type="presParOf" srcId="{58E28329-39F5-2549-90DD-7A7B64DE9F1F}" destId="{66B1F4E2-1AEE-724F-B105-08163245234B}" srcOrd="3" destOrd="0" presId="urn:microsoft.com/office/officeart/2008/layout/LinedList"/>
    <dgm:cxn modelId="{FB3FC0E3-38C1-CD4F-B2CE-3D5D1D88BDF0}" type="presParOf" srcId="{66B1F4E2-1AEE-724F-B105-08163245234B}" destId="{7FF9C5BF-8289-C44E-BCEA-0C04B2349F67}" srcOrd="0" destOrd="0" presId="urn:microsoft.com/office/officeart/2008/layout/LinedList"/>
    <dgm:cxn modelId="{285DFF4A-AB50-7B45-997E-292961B9444A}" type="presParOf" srcId="{66B1F4E2-1AEE-724F-B105-08163245234B}" destId="{BC8AAE3A-1CFD-0149-B34E-C1C46B412E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80C4A5-FE2F-4CEE-A527-C6A16FA541E0}"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2CD2DE2D-D63E-4745-8CF0-12AC6E9DA7A4}">
      <dgm:prSet/>
      <dgm:spPr/>
      <dgm:t>
        <a:bodyPr/>
        <a:lstStyle/>
        <a:p>
          <a:r>
            <a:rPr lang="en-US"/>
            <a:t>FR4:FR is stand for FIRE RETARDENT. For all type of PCB manufacturing, most common glass laminated material is FR4. Based on woven glass-epoxy compounds, FR4 is a composite material which is most useful because it provides very good mechanical strength.</a:t>
          </a:r>
        </a:p>
      </dgm:t>
    </dgm:pt>
    <dgm:pt modelId="{FF89AEAF-114D-476D-A165-6C39973D2474}" type="parTrans" cxnId="{50E2D62B-251E-46C5-B3AE-01081A0BD561}">
      <dgm:prSet/>
      <dgm:spPr/>
      <dgm:t>
        <a:bodyPr/>
        <a:lstStyle/>
        <a:p>
          <a:endParaRPr lang="en-US"/>
        </a:p>
      </dgm:t>
    </dgm:pt>
    <dgm:pt modelId="{67DCB5C3-AE3A-4E86-A3E6-E408B131C7BB}" type="sibTrans" cxnId="{50E2D62B-251E-46C5-B3AE-01081A0BD561}">
      <dgm:prSet/>
      <dgm:spPr/>
      <dgm:t>
        <a:bodyPr/>
        <a:lstStyle/>
        <a:p>
          <a:endParaRPr lang="en-US"/>
        </a:p>
      </dgm:t>
    </dgm:pt>
    <dgm:pt modelId="{1581EB64-1377-453A-AD63-3CE061CE0FFD}">
      <dgm:prSet/>
      <dgm:spPr/>
      <dgm:t>
        <a:bodyPr/>
        <a:lstStyle/>
        <a:p>
          <a:r>
            <a:rPr lang="en-US"/>
            <a:t>FR-1 and FR-2:This material is made from paper and phenol compounds and this material is used for only single layer PCB. Both FR1 and FR2 has similar characteristic, the only difference is glass transition temperature. FR1 has higher glass transition temperature compared to FR2. These materials is also sub divided in standard, halogen free and non-hydrophobic.</a:t>
          </a:r>
        </a:p>
      </dgm:t>
    </dgm:pt>
    <dgm:pt modelId="{98EFE928-7199-43B8-B4E0-A527316C4576}" type="parTrans" cxnId="{1A5C8EDE-5A83-4129-956B-A381D9BDF02E}">
      <dgm:prSet/>
      <dgm:spPr/>
      <dgm:t>
        <a:bodyPr/>
        <a:lstStyle/>
        <a:p>
          <a:endParaRPr lang="en-US"/>
        </a:p>
      </dgm:t>
    </dgm:pt>
    <dgm:pt modelId="{E8584472-5F7E-4C6E-A0FD-E5602C99B4C2}" type="sibTrans" cxnId="{1A5C8EDE-5A83-4129-956B-A381D9BDF02E}">
      <dgm:prSet/>
      <dgm:spPr/>
      <dgm:t>
        <a:bodyPr/>
        <a:lstStyle/>
        <a:p>
          <a:endParaRPr lang="en-US"/>
        </a:p>
      </dgm:t>
    </dgm:pt>
    <dgm:pt modelId="{6CD0D30D-5671-2C4F-BA99-CA6F09C37FA7}" type="pres">
      <dgm:prSet presAssocID="{6080C4A5-FE2F-4CEE-A527-C6A16FA541E0}" presName="hierChild1" presStyleCnt="0">
        <dgm:presLayoutVars>
          <dgm:chPref val="1"/>
          <dgm:dir/>
          <dgm:animOne val="branch"/>
          <dgm:animLvl val="lvl"/>
          <dgm:resizeHandles/>
        </dgm:presLayoutVars>
      </dgm:prSet>
      <dgm:spPr/>
    </dgm:pt>
    <dgm:pt modelId="{9FA90584-0AD2-2147-9265-655084D7235B}" type="pres">
      <dgm:prSet presAssocID="{2CD2DE2D-D63E-4745-8CF0-12AC6E9DA7A4}" presName="hierRoot1" presStyleCnt="0"/>
      <dgm:spPr/>
    </dgm:pt>
    <dgm:pt modelId="{6A6A3492-7091-1840-BF0E-049BB42B5ED5}" type="pres">
      <dgm:prSet presAssocID="{2CD2DE2D-D63E-4745-8CF0-12AC6E9DA7A4}" presName="composite" presStyleCnt="0"/>
      <dgm:spPr/>
    </dgm:pt>
    <dgm:pt modelId="{372728C5-EAB2-8E43-ADC1-B20872C3F3DC}" type="pres">
      <dgm:prSet presAssocID="{2CD2DE2D-D63E-4745-8CF0-12AC6E9DA7A4}" presName="background" presStyleLbl="node0" presStyleIdx="0" presStyleCnt="2"/>
      <dgm:spPr/>
    </dgm:pt>
    <dgm:pt modelId="{241488CF-D965-314F-98EF-1EF154097DB8}" type="pres">
      <dgm:prSet presAssocID="{2CD2DE2D-D63E-4745-8CF0-12AC6E9DA7A4}" presName="text" presStyleLbl="fgAcc0" presStyleIdx="0" presStyleCnt="2">
        <dgm:presLayoutVars>
          <dgm:chPref val="3"/>
        </dgm:presLayoutVars>
      </dgm:prSet>
      <dgm:spPr/>
    </dgm:pt>
    <dgm:pt modelId="{2FECAB83-A293-D141-8958-6A5968BBD15C}" type="pres">
      <dgm:prSet presAssocID="{2CD2DE2D-D63E-4745-8CF0-12AC6E9DA7A4}" presName="hierChild2" presStyleCnt="0"/>
      <dgm:spPr/>
    </dgm:pt>
    <dgm:pt modelId="{1E501BF2-1F49-7840-94DE-D4A3895DDFC2}" type="pres">
      <dgm:prSet presAssocID="{1581EB64-1377-453A-AD63-3CE061CE0FFD}" presName="hierRoot1" presStyleCnt="0"/>
      <dgm:spPr/>
    </dgm:pt>
    <dgm:pt modelId="{D301E2D1-8F6D-D94D-845B-51FBE718BF2D}" type="pres">
      <dgm:prSet presAssocID="{1581EB64-1377-453A-AD63-3CE061CE0FFD}" presName="composite" presStyleCnt="0"/>
      <dgm:spPr/>
    </dgm:pt>
    <dgm:pt modelId="{A5E19AF1-3CB4-0141-AC19-29B71EBEC7FF}" type="pres">
      <dgm:prSet presAssocID="{1581EB64-1377-453A-AD63-3CE061CE0FFD}" presName="background" presStyleLbl="node0" presStyleIdx="1" presStyleCnt="2"/>
      <dgm:spPr/>
    </dgm:pt>
    <dgm:pt modelId="{34B50EA1-3CEA-2B46-8585-CB40BB6E21C2}" type="pres">
      <dgm:prSet presAssocID="{1581EB64-1377-453A-AD63-3CE061CE0FFD}" presName="text" presStyleLbl="fgAcc0" presStyleIdx="1" presStyleCnt="2">
        <dgm:presLayoutVars>
          <dgm:chPref val="3"/>
        </dgm:presLayoutVars>
      </dgm:prSet>
      <dgm:spPr/>
    </dgm:pt>
    <dgm:pt modelId="{AC35A945-C01F-6740-91B3-BC6F130A83D0}" type="pres">
      <dgm:prSet presAssocID="{1581EB64-1377-453A-AD63-3CE061CE0FFD}" presName="hierChild2" presStyleCnt="0"/>
      <dgm:spPr/>
    </dgm:pt>
  </dgm:ptLst>
  <dgm:cxnLst>
    <dgm:cxn modelId="{DD13101E-E7F9-174A-82A2-0B6947006E41}" type="presOf" srcId="{6080C4A5-FE2F-4CEE-A527-C6A16FA541E0}" destId="{6CD0D30D-5671-2C4F-BA99-CA6F09C37FA7}" srcOrd="0" destOrd="0" presId="urn:microsoft.com/office/officeart/2005/8/layout/hierarchy1"/>
    <dgm:cxn modelId="{50E2D62B-251E-46C5-B3AE-01081A0BD561}" srcId="{6080C4A5-FE2F-4CEE-A527-C6A16FA541E0}" destId="{2CD2DE2D-D63E-4745-8CF0-12AC6E9DA7A4}" srcOrd="0" destOrd="0" parTransId="{FF89AEAF-114D-476D-A165-6C39973D2474}" sibTransId="{67DCB5C3-AE3A-4E86-A3E6-E408B131C7BB}"/>
    <dgm:cxn modelId="{9AA35F8C-0450-264E-B24F-C116BE85C65B}" type="presOf" srcId="{1581EB64-1377-453A-AD63-3CE061CE0FFD}" destId="{34B50EA1-3CEA-2B46-8585-CB40BB6E21C2}" srcOrd="0" destOrd="0" presId="urn:microsoft.com/office/officeart/2005/8/layout/hierarchy1"/>
    <dgm:cxn modelId="{1A5C8EDE-5A83-4129-956B-A381D9BDF02E}" srcId="{6080C4A5-FE2F-4CEE-A527-C6A16FA541E0}" destId="{1581EB64-1377-453A-AD63-3CE061CE0FFD}" srcOrd="1" destOrd="0" parTransId="{98EFE928-7199-43B8-B4E0-A527316C4576}" sibTransId="{E8584472-5F7E-4C6E-A0FD-E5602C99B4C2}"/>
    <dgm:cxn modelId="{C97238FD-39E4-3B4D-8059-BAD044FB1065}" type="presOf" srcId="{2CD2DE2D-D63E-4745-8CF0-12AC6E9DA7A4}" destId="{241488CF-D965-314F-98EF-1EF154097DB8}" srcOrd="0" destOrd="0" presId="urn:microsoft.com/office/officeart/2005/8/layout/hierarchy1"/>
    <dgm:cxn modelId="{2AC410FF-9608-DF4A-BB07-38503F37F9FD}" type="presParOf" srcId="{6CD0D30D-5671-2C4F-BA99-CA6F09C37FA7}" destId="{9FA90584-0AD2-2147-9265-655084D7235B}" srcOrd="0" destOrd="0" presId="urn:microsoft.com/office/officeart/2005/8/layout/hierarchy1"/>
    <dgm:cxn modelId="{D5C895D1-2F6F-C349-B5EC-6FEA03744B62}" type="presParOf" srcId="{9FA90584-0AD2-2147-9265-655084D7235B}" destId="{6A6A3492-7091-1840-BF0E-049BB42B5ED5}" srcOrd="0" destOrd="0" presId="urn:microsoft.com/office/officeart/2005/8/layout/hierarchy1"/>
    <dgm:cxn modelId="{986459FF-D462-244D-95B2-356B5FFB7C72}" type="presParOf" srcId="{6A6A3492-7091-1840-BF0E-049BB42B5ED5}" destId="{372728C5-EAB2-8E43-ADC1-B20872C3F3DC}" srcOrd="0" destOrd="0" presId="urn:microsoft.com/office/officeart/2005/8/layout/hierarchy1"/>
    <dgm:cxn modelId="{F2DED200-1F64-0B4B-A646-50D0A9E518BF}" type="presParOf" srcId="{6A6A3492-7091-1840-BF0E-049BB42B5ED5}" destId="{241488CF-D965-314F-98EF-1EF154097DB8}" srcOrd="1" destOrd="0" presId="urn:microsoft.com/office/officeart/2005/8/layout/hierarchy1"/>
    <dgm:cxn modelId="{4A7ECEBA-54D9-5949-8993-99091A8AD3D1}" type="presParOf" srcId="{9FA90584-0AD2-2147-9265-655084D7235B}" destId="{2FECAB83-A293-D141-8958-6A5968BBD15C}" srcOrd="1" destOrd="0" presId="urn:microsoft.com/office/officeart/2005/8/layout/hierarchy1"/>
    <dgm:cxn modelId="{FCB5B493-515C-1449-83E8-0E665DB3764F}" type="presParOf" srcId="{6CD0D30D-5671-2C4F-BA99-CA6F09C37FA7}" destId="{1E501BF2-1F49-7840-94DE-D4A3895DDFC2}" srcOrd="1" destOrd="0" presId="urn:microsoft.com/office/officeart/2005/8/layout/hierarchy1"/>
    <dgm:cxn modelId="{A4BF5DFF-0FBD-EF4D-B449-179100CC3ED7}" type="presParOf" srcId="{1E501BF2-1F49-7840-94DE-D4A3895DDFC2}" destId="{D301E2D1-8F6D-D94D-845B-51FBE718BF2D}" srcOrd="0" destOrd="0" presId="urn:microsoft.com/office/officeart/2005/8/layout/hierarchy1"/>
    <dgm:cxn modelId="{576C169B-BCBF-0048-B1EF-935B5F7E4B43}" type="presParOf" srcId="{D301E2D1-8F6D-D94D-845B-51FBE718BF2D}" destId="{A5E19AF1-3CB4-0141-AC19-29B71EBEC7FF}" srcOrd="0" destOrd="0" presId="urn:microsoft.com/office/officeart/2005/8/layout/hierarchy1"/>
    <dgm:cxn modelId="{F8A18FB4-9614-A14F-9A74-76D172C0A54F}" type="presParOf" srcId="{D301E2D1-8F6D-D94D-845B-51FBE718BF2D}" destId="{34B50EA1-3CEA-2B46-8585-CB40BB6E21C2}" srcOrd="1" destOrd="0" presId="urn:microsoft.com/office/officeart/2005/8/layout/hierarchy1"/>
    <dgm:cxn modelId="{FF1A6520-E580-4644-B245-9B8F526E9CAB}" type="presParOf" srcId="{1E501BF2-1F49-7840-94DE-D4A3895DDFC2}" destId="{AC35A945-C01F-6740-91B3-BC6F130A83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8D6B89-444B-45CF-8D2D-1F32DB737EE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6745DA6-5680-452E-9FB4-E6F2F5DCF573}">
      <dgm:prSet/>
      <dgm:spPr/>
      <dgm:t>
        <a:bodyPr/>
        <a:lstStyle/>
        <a:p>
          <a:r>
            <a:rPr lang="en-US"/>
            <a:t>These material is made from paper and two layer of woven glass epoxy and phenol compounds and this material is used for Single sided PCB only. CEM-1 can used instead of FR4, but price of CEM1 is higher than FR4.</a:t>
          </a:r>
        </a:p>
      </dgm:t>
    </dgm:pt>
    <dgm:pt modelId="{E6DF310A-1197-4B22-A635-39157A2DB2FA}" type="parTrans" cxnId="{A0B5E813-E50E-4FDA-983E-D28CB2BB3790}">
      <dgm:prSet/>
      <dgm:spPr/>
      <dgm:t>
        <a:bodyPr/>
        <a:lstStyle/>
        <a:p>
          <a:endParaRPr lang="en-US"/>
        </a:p>
      </dgm:t>
    </dgm:pt>
    <dgm:pt modelId="{B8F44D67-8120-4AC0-AECE-A575A9F08A83}" type="sibTrans" cxnId="{A0B5E813-E50E-4FDA-983E-D28CB2BB3790}">
      <dgm:prSet/>
      <dgm:spPr/>
      <dgm:t>
        <a:bodyPr/>
        <a:lstStyle/>
        <a:p>
          <a:endParaRPr lang="en-US"/>
        </a:p>
      </dgm:t>
    </dgm:pt>
    <dgm:pt modelId="{F89B5FDE-EB28-4C75-BDB2-E18BA715FC06}">
      <dgm:prSet/>
      <dgm:spPr/>
      <dgm:t>
        <a:bodyPr/>
        <a:lstStyle/>
        <a:p>
          <a:r>
            <a:rPr lang="en-US"/>
            <a:t>This material is white coloured, glass epoxy compound which is mostly used in double layer PCB. CEM-3 has lower mechanical strength compared to FR4, but it is cheaper than FR4. So, this is a good alternative of FR4.</a:t>
          </a:r>
        </a:p>
      </dgm:t>
    </dgm:pt>
    <dgm:pt modelId="{FE35505F-DDD2-41FD-9F45-374D1AC558AD}" type="parTrans" cxnId="{2A485EFD-E15A-4627-99BB-D4DB301DEA1C}">
      <dgm:prSet/>
      <dgm:spPr/>
      <dgm:t>
        <a:bodyPr/>
        <a:lstStyle/>
        <a:p>
          <a:endParaRPr lang="en-US"/>
        </a:p>
      </dgm:t>
    </dgm:pt>
    <dgm:pt modelId="{AC6981DD-FB48-4DE7-8F36-78BAB918803C}" type="sibTrans" cxnId="{2A485EFD-E15A-4627-99BB-D4DB301DEA1C}">
      <dgm:prSet/>
      <dgm:spPr/>
      <dgm:t>
        <a:bodyPr/>
        <a:lstStyle/>
        <a:p>
          <a:endParaRPr lang="en-US"/>
        </a:p>
      </dgm:t>
    </dgm:pt>
    <dgm:pt modelId="{3C2A47D4-64BE-4F90-9A1D-4DB7DC616D77}">
      <dgm:prSet/>
      <dgm:spPr/>
      <dgm:t>
        <a:bodyPr/>
        <a:lstStyle/>
        <a:p>
          <a:r>
            <a:rPr lang="en-US"/>
            <a:t>This material is used in flexible PCB. This material is made from kepton, rogers, dupont. This material has good electrical properties, felicity, wide temperature range and high chemical resistance. Working temperature of this material is -200 ͦC to 300 ͦC.</a:t>
          </a:r>
        </a:p>
      </dgm:t>
    </dgm:pt>
    <dgm:pt modelId="{738BE20E-90E6-4275-87DC-9137BFDCB269}" type="parTrans" cxnId="{D832C697-CD1F-4A88-91A4-DB513AC8C657}">
      <dgm:prSet/>
      <dgm:spPr/>
      <dgm:t>
        <a:bodyPr/>
        <a:lstStyle/>
        <a:p>
          <a:endParaRPr lang="en-US"/>
        </a:p>
      </dgm:t>
    </dgm:pt>
    <dgm:pt modelId="{D233C10E-0AC7-47BF-BCAB-7A75405B2970}" type="sibTrans" cxnId="{D832C697-CD1F-4A88-91A4-DB513AC8C657}">
      <dgm:prSet/>
      <dgm:spPr/>
      <dgm:t>
        <a:bodyPr/>
        <a:lstStyle/>
        <a:p>
          <a:endParaRPr lang="en-US"/>
        </a:p>
      </dgm:t>
    </dgm:pt>
    <dgm:pt modelId="{07DC4529-AF74-4C91-BDE1-EC86E74AF9A0}">
      <dgm:prSet/>
      <dgm:spPr/>
      <dgm:t>
        <a:bodyPr/>
        <a:lstStyle/>
        <a:p>
          <a:r>
            <a:rPr lang="en-US"/>
            <a:t>Prepreg means pre-impregnated. It is a Fiberglass impregnated with resin. These resins are pre- dried, so that when it heated, it flows, sticks and completely immersed. Prepreg has adhesive layer which gives strength similar to FR4. There are many versions of this material according to resin content, SR- standard resin, MR- medium resin and HR- high resin. This is chosen according to required thickness, layer structure and impedance. This material also available in high glass transition temperature and halogen free.</a:t>
          </a:r>
        </a:p>
      </dgm:t>
    </dgm:pt>
    <dgm:pt modelId="{B8D70377-CC19-4649-8490-64C0079815C0}" type="parTrans" cxnId="{2B8E5EBA-0FFA-45DF-AEF4-F200F92B72F3}">
      <dgm:prSet/>
      <dgm:spPr/>
      <dgm:t>
        <a:bodyPr/>
        <a:lstStyle/>
        <a:p>
          <a:endParaRPr lang="en-US"/>
        </a:p>
      </dgm:t>
    </dgm:pt>
    <dgm:pt modelId="{D86DC6E9-3A10-4F17-A0E8-A52521073285}" type="sibTrans" cxnId="{2B8E5EBA-0FFA-45DF-AEF4-F200F92B72F3}">
      <dgm:prSet/>
      <dgm:spPr/>
      <dgm:t>
        <a:bodyPr/>
        <a:lstStyle/>
        <a:p>
          <a:endParaRPr lang="en-US"/>
        </a:p>
      </dgm:t>
    </dgm:pt>
    <dgm:pt modelId="{14F8E6DB-B39B-5542-B653-CB84E3D0F51E}" type="pres">
      <dgm:prSet presAssocID="{758D6B89-444B-45CF-8D2D-1F32DB737EEF}" presName="linear" presStyleCnt="0">
        <dgm:presLayoutVars>
          <dgm:animLvl val="lvl"/>
          <dgm:resizeHandles val="exact"/>
        </dgm:presLayoutVars>
      </dgm:prSet>
      <dgm:spPr/>
    </dgm:pt>
    <dgm:pt modelId="{C4ABCA9D-2E7A-8F40-B4D8-BC287E452336}" type="pres">
      <dgm:prSet presAssocID="{D6745DA6-5680-452E-9FB4-E6F2F5DCF573}" presName="parentText" presStyleLbl="node1" presStyleIdx="0" presStyleCnt="4">
        <dgm:presLayoutVars>
          <dgm:chMax val="0"/>
          <dgm:bulletEnabled val="1"/>
        </dgm:presLayoutVars>
      </dgm:prSet>
      <dgm:spPr/>
    </dgm:pt>
    <dgm:pt modelId="{ED47FB95-6DBD-2D41-8D53-92355FE95E47}" type="pres">
      <dgm:prSet presAssocID="{B8F44D67-8120-4AC0-AECE-A575A9F08A83}" presName="spacer" presStyleCnt="0"/>
      <dgm:spPr/>
    </dgm:pt>
    <dgm:pt modelId="{1C47A896-3AC5-1C45-99DF-901F4B34110E}" type="pres">
      <dgm:prSet presAssocID="{F89B5FDE-EB28-4C75-BDB2-E18BA715FC06}" presName="parentText" presStyleLbl="node1" presStyleIdx="1" presStyleCnt="4">
        <dgm:presLayoutVars>
          <dgm:chMax val="0"/>
          <dgm:bulletEnabled val="1"/>
        </dgm:presLayoutVars>
      </dgm:prSet>
      <dgm:spPr/>
    </dgm:pt>
    <dgm:pt modelId="{8A405752-6290-8F4F-B53A-88E2A2065F7F}" type="pres">
      <dgm:prSet presAssocID="{AC6981DD-FB48-4DE7-8F36-78BAB918803C}" presName="spacer" presStyleCnt="0"/>
      <dgm:spPr/>
    </dgm:pt>
    <dgm:pt modelId="{C083CB88-F6D1-A640-AC91-4208803FE2B5}" type="pres">
      <dgm:prSet presAssocID="{3C2A47D4-64BE-4F90-9A1D-4DB7DC616D77}" presName="parentText" presStyleLbl="node1" presStyleIdx="2" presStyleCnt="4">
        <dgm:presLayoutVars>
          <dgm:chMax val="0"/>
          <dgm:bulletEnabled val="1"/>
        </dgm:presLayoutVars>
      </dgm:prSet>
      <dgm:spPr/>
    </dgm:pt>
    <dgm:pt modelId="{D1D039CE-9CA1-F54F-979D-3507C8F43B62}" type="pres">
      <dgm:prSet presAssocID="{D233C10E-0AC7-47BF-BCAB-7A75405B2970}" presName="spacer" presStyleCnt="0"/>
      <dgm:spPr/>
    </dgm:pt>
    <dgm:pt modelId="{16A50696-4A07-254A-9837-B83A92E51CAC}" type="pres">
      <dgm:prSet presAssocID="{07DC4529-AF74-4C91-BDE1-EC86E74AF9A0}" presName="parentText" presStyleLbl="node1" presStyleIdx="3" presStyleCnt="4">
        <dgm:presLayoutVars>
          <dgm:chMax val="0"/>
          <dgm:bulletEnabled val="1"/>
        </dgm:presLayoutVars>
      </dgm:prSet>
      <dgm:spPr/>
    </dgm:pt>
  </dgm:ptLst>
  <dgm:cxnLst>
    <dgm:cxn modelId="{E0401404-2296-7344-980F-93002666D55E}" type="presOf" srcId="{07DC4529-AF74-4C91-BDE1-EC86E74AF9A0}" destId="{16A50696-4A07-254A-9837-B83A92E51CAC}" srcOrd="0" destOrd="0" presId="urn:microsoft.com/office/officeart/2005/8/layout/vList2"/>
    <dgm:cxn modelId="{4EC0E511-D676-934A-8A86-321BB6107965}" type="presOf" srcId="{758D6B89-444B-45CF-8D2D-1F32DB737EEF}" destId="{14F8E6DB-B39B-5542-B653-CB84E3D0F51E}" srcOrd="0" destOrd="0" presId="urn:microsoft.com/office/officeart/2005/8/layout/vList2"/>
    <dgm:cxn modelId="{A0B5E813-E50E-4FDA-983E-D28CB2BB3790}" srcId="{758D6B89-444B-45CF-8D2D-1F32DB737EEF}" destId="{D6745DA6-5680-452E-9FB4-E6F2F5DCF573}" srcOrd="0" destOrd="0" parTransId="{E6DF310A-1197-4B22-A635-39157A2DB2FA}" sibTransId="{B8F44D67-8120-4AC0-AECE-A575A9F08A83}"/>
    <dgm:cxn modelId="{80261B71-1D6D-4848-B8F6-1D7FE24FA772}" type="presOf" srcId="{F89B5FDE-EB28-4C75-BDB2-E18BA715FC06}" destId="{1C47A896-3AC5-1C45-99DF-901F4B34110E}" srcOrd="0" destOrd="0" presId="urn:microsoft.com/office/officeart/2005/8/layout/vList2"/>
    <dgm:cxn modelId="{7B699C87-CC45-4142-8161-E79CAF080B28}" type="presOf" srcId="{D6745DA6-5680-452E-9FB4-E6F2F5DCF573}" destId="{C4ABCA9D-2E7A-8F40-B4D8-BC287E452336}" srcOrd="0" destOrd="0" presId="urn:microsoft.com/office/officeart/2005/8/layout/vList2"/>
    <dgm:cxn modelId="{D832C697-CD1F-4A88-91A4-DB513AC8C657}" srcId="{758D6B89-444B-45CF-8D2D-1F32DB737EEF}" destId="{3C2A47D4-64BE-4F90-9A1D-4DB7DC616D77}" srcOrd="2" destOrd="0" parTransId="{738BE20E-90E6-4275-87DC-9137BFDCB269}" sibTransId="{D233C10E-0AC7-47BF-BCAB-7A75405B2970}"/>
    <dgm:cxn modelId="{0A50CDA5-79FB-3142-8092-9C0DC50CE199}" type="presOf" srcId="{3C2A47D4-64BE-4F90-9A1D-4DB7DC616D77}" destId="{C083CB88-F6D1-A640-AC91-4208803FE2B5}" srcOrd="0" destOrd="0" presId="urn:microsoft.com/office/officeart/2005/8/layout/vList2"/>
    <dgm:cxn modelId="{2B8E5EBA-0FFA-45DF-AEF4-F200F92B72F3}" srcId="{758D6B89-444B-45CF-8D2D-1F32DB737EEF}" destId="{07DC4529-AF74-4C91-BDE1-EC86E74AF9A0}" srcOrd="3" destOrd="0" parTransId="{B8D70377-CC19-4649-8490-64C0079815C0}" sibTransId="{D86DC6E9-3A10-4F17-A0E8-A52521073285}"/>
    <dgm:cxn modelId="{2A485EFD-E15A-4627-99BB-D4DB301DEA1C}" srcId="{758D6B89-444B-45CF-8D2D-1F32DB737EEF}" destId="{F89B5FDE-EB28-4C75-BDB2-E18BA715FC06}" srcOrd="1" destOrd="0" parTransId="{FE35505F-DDD2-41FD-9F45-374D1AC558AD}" sibTransId="{AC6981DD-FB48-4DE7-8F36-78BAB918803C}"/>
    <dgm:cxn modelId="{204152D7-AF0F-6040-AC46-D11AE3DE1164}" type="presParOf" srcId="{14F8E6DB-B39B-5542-B653-CB84E3D0F51E}" destId="{C4ABCA9D-2E7A-8F40-B4D8-BC287E452336}" srcOrd="0" destOrd="0" presId="urn:microsoft.com/office/officeart/2005/8/layout/vList2"/>
    <dgm:cxn modelId="{542F329C-ED4D-9F4C-95AC-39B298199709}" type="presParOf" srcId="{14F8E6DB-B39B-5542-B653-CB84E3D0F51E}" destId="{ED47FB95-6DBD-2D41-8D53-92355FE95E47}" srcOrd="1" destOrd="0" presId="urn:microsoft.com/office/officeart/2005/8/layout/vList2"/>
    <dgm:cxn modelId="{89DB0576-80C6-E441-B3A9-34E4B6FDB7AB}" type="presParOf" srcId="{14F8E6DB-B39B-5542-B653-CB84E3D0F51E}" destId="{1C47A896-3AC5-1C45-99DF-901F4B34110E}" srcOrd="2" destOrd="0" presId="urn:microsoft.com/office/officeart/2005/8/layout/vList2"/>
    <dgm:cxn modelId="{264D7578-D8B3-AB45-BEDF-7F92E7A1DD1F}" type="presParOf" srcId="{14F8E6DB-B39B-5542-B653-CB84E3D0F51E}" destId="{8A405752-6290-8F4F-B53A-88E2A2065F7F}" srcOrd="3" destOrd="0" presId="urn:microsoft.com/office/officeart/2005/8/layout/vList2"/>
    <dgm:cxn modelId="{C074C15B-A8FD-A54C-BDD2-3BC3EBA592CA}" type="presParOf" srcId="{14F8E6DB-B39B-5542-B653-CB84E3D0F51E}" destId="{C083CB88-F6D1-A640-AC91-4208803FE2B5}" srcOrd="4" destOrd="0" presId="urn:microsoft.com/office/officeart/2005/8/layout/vList2"/>
    <dgm:cxn modelId="{41A0B372-A646-ED4C-BD3B-D96841A45FB5}" type="presParOf" srcId="{14F8E6DB-B39B-5542-B653-CB84E3D0F51E}" destId="{D1D039CE-9CA1-F54F-979D-3507C8F43B62}" srcOrd="5" destOrd="0" presId="urn:microsoft.com/office/officeart/2005/8/layout/vList2"/>
    <dgm:cxn modelId="{24DA3B74-C4EB-8C4A-8BAF-EBF5215A44AA}" type="presParOf" srcId="{14F8E6DB-B39B-5542-B653-CB84E3D0F51E}" destId="{16A50696-4A07-254A-9837-B83A92E51C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56DE8A-F14E-46C3-A82B-8031C6C5617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D42D96D-47E3-4173-8691-60287FC932CD}">
      <dgm:prSet/>
      <dgm:spPr/>
      <dgm:t>
        <a:bodyPr/>
        <a:lstStyle/>
        <a:p>
          <a:r>
            <a:rPr lang="en-US"/>
            <a:t>EasyEDA is a software which is used to design and simulate circuits. This software is an integrated tool for schematic capture, SPICE circuit simulation, based on Ngspice and PCB layout. Most important advantage of this software is that, it is web based software and used in browser window. So, this software is independent from OS.</a:t>
          </a:r>
        </a:p>
      </dgm:t>
    </dgm:pt>
    <dgm:pt modelId="{007F758B-E48F-4438-88AA-9BA5ADC6DEAD}" type="parTrans" cxnId="{8B1E3309-ED14-467C-B2F9-F7ACEB7EEFEF}">
      <dgm:prSet/>
      <dgm:spPr/>
      <dgm:t>
        <a:bodyPr/>
        <a:lstStyle/>
        <a:p>
          <a:endParaRPr lang="en-US"/>
        </a:p>
      </dgm:t>
    </dgm:pt>
    <dgm:pt modelId="{F11D797A-6FB1-4FBF-9155-2BB77B935C6D}" type="sibTrans" cxnId="{8B1E3309-ED14-467C-B2F9-F7ACEB7EEFEF}">
      <dgm:prSet/>
      <dgm:spPr/>
      <dgm:t>
        <a:bodyPr/>
        <a:lstStyle/>
        <a:p>
          <a:endParaRPr lang="en-US"/>
        </a:p>
      </dgm:t>
    </dgm:pt>
    <dgm:pt modelId="{8B832306-4D7A-4CD8-95B7-202016640D76}">
      <dgm:prSet/>
      <dgm:spPr/>
      <dgm:t>
        <a:bodyPr/>
        <a:lstStyle/>
        <a:p>
          <a:r>
            <a:rPr lang="en-US"/>
            <a:t>Altium Designer :This software is developed by Australian software company Altium Limited. The main feature of this software is schematic capture, 3D PCB design, FPGA development and release/data management. This is first software which offer 3D visualization and clearance checking of PCB directly from PCB editor.</a:t>
          </a:r>
        </a:p>
      </dgm:t>
    </dgm:pt>
    <dgm:pt modelId="{F47DE424-41FA-40EA-9BBD-9E501B5E0FE3}" type="parTrans" cxnId="{48E4AA72-F6FC-4119-936D-64698446E18C}">
      <dgm:prSet/>
      <dgm:spPr/>
      <dgm:t>
        <a:bodyPr/>
        <a:lstStyle/>
        <a:p>
          <a:endParaRPr lang="en-US"/>
        </a:p>
      </dgm:t>
    </dgm:pt>
    <dgm:pt modelId="{97A80D94-4E4F-4CCC-8986-CB7903833CC6}" type="sibTrans" cxnId="{48E4AA72-F6FC-4119-936D-64698446E18C}">
      <dgm:prSet/>
      <dgm:spPr/>
      <dgm:t>
        <a:bodyPr/>
        <a:lstStyle/>
        <a:p>
          <a:endParaRPr lang="en-US"/>
        </a:p>
      </dgm:t>
    </dgm:pt>
    <dgm:pt modelId="{CDC8F5B9-A50E-4FB8-96B3-A2D44BADF8CE}">
      <dgm:prSet/>
      <dgm:spPr/>
      <dgm:t>
        <a:bodyPr/>
        <a:lstStyle/>
        <a:p>
          <a:r>
            <a:rPr lang="en-US"/>
            <a:t>KiCad: This software is developed by jean-pierre charras. This software has tools which can create BoM (Bill of Material), artwork and 3D view of PCB as well as all components used in circuit. Many components are available in the library of this software and there is feature that user can add their custom components. This software is support many human languages.CircuitMaker: This software is also developed by Altium. Schematic editor of this software includes basic component placement and this software is used to design advanced multichannel and hierarchical schematics. All schematic is uploaded to server and these files are available to view by anyone, provided that you need a CircuitMaker account.</a:t>
          </a:r>
        </a:p>
      </dgm:t>
    </dgm:pt>
    <dgm:pt modelId="{4BA41467-FDE5-4173-9E45-7F80029C4E48}" type="parTrans" cxnId="{1442EB83-7646-46D0-8D84-9BEC0FE48BC3}">
      <dgm:prSet/>
      <dgm:spPr/>
      <dgm:t>
        <a:bodyPr/>
        <a:lstStyle/>
        <a:p>
          <a:endParaRPr lang="en-US"/>
        </a:p>
      </dgm:t>
    </dgm:pt>
    <dgm:pt modelId="{BFE35C07-3C7C-4F3C-9D7F-DDF4ECAD5114}" type="sibTrans" cxnId="{1442EB83-7646-46D0-8D84-9BEC0FE48BC3}">
      <dgm:prSet/>
      <dgm:spPr/>
      <dgm:t>
        <a:bodyPr/>
        <a:lstStyle/>
        <a:p>
          <a:endParaRPr lang="en-US"/>
        </a:p>
      </dgm:t>
    </dgm:pt>
    <dgm:pt modelId="{922462D0-C650-EA41-A4F2-B0B7E48B7A0D}" type="pres">
      <dgm:prSet presAssocID="{9A56DE8A-F14E-46C3-A82B-8031C6C56178}" presName="linear" presStyleCnt="0">
        <dgm:presLayoutVars>
          <dgm:animLvl val="lvl"/>
          <dgm:resizeHandles val="exact"/>
        </dgm:presLayoutVars>
      </dgm:prSet>
      <dgm:spPr/>
    </dgm:pt>
    <dgm:pt modelId="{7D210E6E-64D0-C14F-ACE3-0BE330EA7CEF}" type="pres">
      <dgm:prSet presAssocID="{AD42D96D-47E3-4173-8691-60287FC932CD}" presName="parentText" presStyleLbl="node1" presStyleIdx="0" presStyleCnt="3">
        <dgm:presLayoutVars>
          <dgm:chMax val="0"/>
          <dgm:bulletEnabled val="1"/>
        </dgm:presLayoutVars>
      </dgm:prSet>
      <dgm:spPr/>
    </dgm:pt>
    <dgm:pt modelId="{B98DEEC6-48AD-B74F-B093-B98242CF41D4}" type="pres">
      <dgm:prSet presAssocID="{F11D797A-6FB1-4FBF-9155-2BB77B935C6D}" presName="spacer" presStyleCnt="0"/>
      <dgm:spPr/>
    </dgm:pt>
    <dgm:pt modelId="{2AC798DA-342E-DE4D-A536-1E27549C9CC3}" type="pres">
      <dgm:prSet presAssocID="{8B832306-4D7A-4CD8-95B7-202016640D76}" presName="parentText" presStyleLbl="node1" presStyleIdx="1" presStyleCnt="3">
        <dgm:presLayoutVars>
          <dgm:chMax val="0"/>
          <dgm:bulletEnabled val="1"/>
        </dgm:presLayoutVars>
      </dgm:prSet>
      <dgm:spPr/>
    </dgm:pt>
    <dgm:pt modelId="{F2492788-BB12-CD45-843F-404E448DB5AA}" type="pres">
      <dgm:prSet presAssocID="{97A80D94-4E4F-4CCC-8986-CB7903833CC6}" presName="spacer" presStyleCnt="0"/>
      <dgm:spPr/>
    </dgm:pt>
    <dgm:pt modelId="{4029141E-3E9A-F44F-83AD-1C694E91F4D3}" type="pres">
      <dgm:prSet presAssocID="{CDC8F5B9-A50E-4FB8-96B3-A2D44BADF8CE}" presName="parentText" presStyleLbl="node1" presStyleIdx="2" presStyleCnt="3">
        <dgm:presLayoutVars>
          <dgm:chMax val="0"/>
          <dgm:bulletEnabled val="1"/>
        </dgm:presLayoutVars>
      </dgm:prSet>
      <dgm:spPr/>
    </dgm:pt>
  </dgm:ptLst>
  <dgm:cxnLst>
    <dgm:cxn modelId="{8B1E3309-ED14-467C-B2F9-F7ACEB7EEFEF}" srcId="{9A56DE8A-F14E-46C3-A82B-8031C6C56178}" destId="{AD42D96D-47E3-4173-8691-60287FC932CD}" srcOrd="0" destOrd="0" parTransId="{007F758B-E48F-4438-88AA-9BA5ADC6DEAD}" sibTransId="{F11D797A-6FB1-4FBF-9155-2BB77B935C6D}"/>
    <dgm:cxn modelId="{82708839-4453-A341-992B-B19EB7641DBF}" type="presOf" srcId="{CDC8F5B9-A50E-4FB8-96B3-A2D44BADF8CE}" destId="{4029141E-3E9A-F44F-83AD-1C694E91F4D3}" srcOrd="0" destOrd="0" presId="urn:microsoft.com/office/officeart/2005/8/layout/vList2"/>
    <dgm:cxn modelId="{7C74CB5E-B210-D947-BEA5-AB91D5ABDC9C}" type="presOf" srcId="{8B832306-4D7A-4CD8-95B7-202016640D76}" destId="{2AC798DA-342E-DE4D-A536-1E27549C9CC3}" srcOrd="0" destOrd="0" presId="urn:microsoft.com/office/officeart/2005/8/layout/vList2"/>
    <dgm:cxn modelId="{09FA6B5F-CA22-3143-97AD-8D9F44E8924D}" type="presOf" srcId="{AD42D96D-47E3-4173-8691-60287FC932CD}" destId="{7D210E6E-64D0-C14F-ACE3-0BE330EA7CEF}" srcOrd="0" destOrd="0" presId="urn:microsoft.com/office/officeart/2005/8/layout/vList2"/>
    <dgm:cxn modelId="{48E4AA72-F6FC-4119-936D-64698446E18C}" srcId="{9A56DE8A-F14E-46C3-A82B-8031C6C56178}" destId="{8B832306-4D7A-4CD8-95B7-202016640D76}" srcOrd="1" destOrd="0" parTransId="{F47DE424-41FA-40EA-9BBD-9E501B5E0FE3}" sibTransId="{97A80D94-4E4F-4CCC-8986-CB7903833CC6}"/>
    <dgm:cxn modelId="{1442EB83-7646-46D0-8D84-9BEC0FE48BC3}" srcId="{9A56DE8A-F14E-46C3-A82B-8031C6C56178}" destId="{CDC8F5B9-A50E-4FB8-96B3-A2D44BADF8CE}" srcOrd="2" destOrd="0" parTransId="{4BA41467-FDE5-4173-9E45-7F80029C4E48}" sibTransId="{BFE35C07-3C7C-4F3C-9D7F-DDF4ECAD5114}"/>
    <dgm:cxn modelId="{B4023EFB-7EF2-E34A-AC1E-ED4C103D7CC9}" type="presOf" srcId="{9A56DE8A-F14E-46C3-A82B-8031C6C56178}" destId="{922462D0-C650-EA41-A4F2-B0B7E48B7A0D}" srcOrd="0" destOrd="0" presId="urn:microsoft.com/office/officeart/2005/8/layout/vList2"/>
    <dgm:cxn modelId="{B788A1C3-0E3D-7B4E-B26B-703FDAEA80FD}" type="presParOf" srcId="{922462D0-C650-EA41-A4F2-B0B7E48B7A0D}" destId="{7D210E6E-64D0-C14F-ACE3-0BE330EA7CEF}" srcOrd="0" destOrd="0" presId="urn:microsoft.com/office/officeart/2005/8/layout/vList2"/>
    <dgm:cxn modelId="{E5D0D38D-661C-E44F-9C16-6D7890551DBF}" type="presParOf" srcId="{922462D0-C650-EA41-A4F2-B0B7E48B7A0D}" destId="{B98DEEC6-48AD-B74F-B093-B98242CF41D4}" srcOrd="1" destOrd="0" presId="urn:microsoft.com/office/officeart/2005/8/layout/vList2"/>
    <dgm:cxn modelId="{4F53E3BC-101E-4341-A907-BFAFAA24E357}" type="presParOf" srcId="{922462D0-C650-EA41-A4F2-B0B7E48B7A0D}" destId="{2AC798DA-342E-DE4D-A536-1E27549C9CC3}" srcOrd="2" destOrd="0" presId="urn:microsoft.com/office/officeart/2005/8/layout/vList2"/>
    <dgm:cxn modelId="{2A6E3D77-327C-414F-B6E4-F088A3CF1E31}" type="presParOf" srcId="{922462D0-C650-EA41-A4F2-B0B7E48B7A0D}" destId="{F2492788-BB12-CD45-843F-404E448DB5AA}" srcOrd="3" destOrd="0" presId="urn:microsoft.com/office/officeart/2005/8/layout/vList2"/>
    <dgm:cxn modelId="{8CFF2B1F-53C0-084A-8810-52C95EFC888E}" type="presParOf" srcId="{922462D0-C650-EA41-A4F2-B0B7E48B7A0D}" destId="{4029141E-3E9A-F44F-83AD-1C694E91F4D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618AF3-0096-43B2-BA98-AE5527E245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9461A8-0D08-4412-9090-FEDCC38B9713}">
      <dgm:prSet/>
      <dgm:spPr/>
      <dgm:t>
        <a:bodyPr/>
        <a:lstStyle/>
        <a:p>
          <a:r>
            <a:rPr lang="en-US"/>
            <a:t>Arithmetic Logic Unit</a:t>
          </a:r>
        </a:p>
      </dgm:t>
    </dgm:pt>
    <dgm:pt modelId="{68777945-C6CB-4D3A-A834-7D9388636787}" type="parTrans" cxnId="{447843F1-4EA0-4E36-B739-442A20A3B8DF}">
      <dgm:prSet/>
      <dgm:spPr/>
      <dgm:t>
        <a:bodyPr/>
        <a:lstStyle/>
        <a:p>
          <a:endParaRPr lang="en-US"/>
        </a:p>
      </dgm:t>
    </dgm:pt>
    <dgm:pt modelId="{D15B6338-58B8-4F3D-BC1C-FEA6E307F4F1}" type="sibTrans" cxnId="{447843F1-4EA0-4E36-B739-442A20A3B8DF}">
      <dgm:prSet/>
      <dgm:spPr/>
      <dgm:t>
        <a:bodyPr/>
        <a:lstStyle/>
        <a:p>
          <a:endParaRPr lang="en-US"/>
        </a:p>
      </dgm:t>
    </dgm:pt>
    <dgm:pt modelId="{AD63B645-FBC5-4894-BC40-6A8A8774B11F}">
      <dgm:prSet/>
      <dgm:spPr/>
      <dgm:t>
        <a:bodyPr/>
        <a:lstStyle/>
        <a:p>
          <a:r>
            <a:rPr lang="en-US"/>
            <a:t>Booth multiplier</a:t>
          </a:r>
        </a:p>
      </dgm:t>
    </dgm:pt>
    <dgm:pt modelId="{4D295E46-A360-4DB5-BA91-5A9C8019D7F2}" type="parTrans" cxnId="{298FB4B2-A768-4B14-9D30-534DE15BD814}">
      <dgm:prSet/>
      <dgm:spPr/>
      <dgm:t>
        <a:bodyPr/>
        <a:lstStyle/>
        <a:p>
          <a:endParaRPr lang="en-US"/>
        </a:p>
      </dgm:t>
    </dgm:pt>
    <dgm:pt modelId="{763E4DE7-0CC0-4C9B-9AE2-498C5692DBA8}" type="sibTrans" cxnId="{298FB4B2-A768-4B14-9D30-534DE15BD814}">
      <dgm:prSet/>
      <dgm:spPr/>
      <dgm:t>
        <a:bodyPr/>
        <a:lstStyle/>
        <a:p>
          <a:endParaRPr lang="en-US"/>
        </a:p>
      </dgm:t>
    </dgm:pt>
    <dgm:pt modelId="{D668BD25-86CF-4F41-A454-8D701EB77F66}">
      <dgm:prSet/>
      <dgm:spPr/>
      <dgm:t>
        <a:bodyPr/>
        <a:lstStyle/>
        <a:p>
          <a:r>
            <a:rPr lang="en-US"/>
            <a:t>Barrel shifter</a:t>
          </a:r>
        </a:p>
      </dgm:t>
    </dgm:pt>
    <dgm:pt modelId="{074BFA01-E661-4089-836B-60EE6EA5A3F5}" type="parTrans" cxnId="{1E806B89-1769-4DDE-9829-8E12111DF2BD}">
      <dgm:prSet/>
      <dgm:spPr/>
      <dgm:t>
        <a:bodyPr/>
        <a:lstStyle/>
        <a:p>
          <a:endParaRPr lang="en-US"/>
        </a:p>
      </dgm:t>
    </dgm:pt>
    <dgm:pt modelId="{B9DF7CBA-490E-4575-B547-8C3AEE922091}" type="sibTrans" cxnId="{1E806B89-1769-4DDE-9829-8E12111DF2BD}">
      <dgm:prSet/>
      <dgm:spPr/>
      <dgm:t>
        <a:bodyPr/>
        <a:lstStyle/>
        <a:p>
          <a:endParaRPr lang="en-US"/>
        </a:p>
      </dgm:t>
    </dgm:pt>
    <dgm:pt modelId="{74C1FC02-D2D0-42B9-BE24-E147D8725101}">
      <dgm:prSet/>
      <dgm:spPr/>
      <dgm:t>
        <a:bodyPr/>
        <a:lstStyle/>
        <a:p>
          <a:r>
            <a:rPr lang="en-US"/>
            <a:t>Control unit</a:t>
          </a:r>
        </a:p>
      </dgm:t>
    </dgm:pt>
    <dgm:pt modelId="{71A2EDB0-BD22-45ED-BA35-CF1247A0BE78}" type="parTrans" cxnId="{3857692A-1B42-4F3E-85FE-9823B060F2DF}">
      <dgm:prSet/>
      <dgm:spPr/>
      <dgm:t>
        <a:bodyPr/>
        <a:lstStyle/>
        <a:p>
          <a:endParaRPr lang="en-US"/>
        </a:p>
      </dgm:t>
    </dgm:pt>
    <dgm:pt modelId="{763559BC-09D9-4248-A48A-319D3099DF5C}" type="sibTrans" cxnId="{3857692A-1B42-4F3E-85FE-9823B060F2DF}">
      <dgm:prSet/>
      <dgm:spPr/>
      <dgm:t>
        <a:bodyPr/>
        <a:lstStyle/>
        <a:p>
          <a:endParaRPr lang="en-US"/>
        </a:p>
      </dgm:t>
    </dgm:pt>
    <dgm:pt modelId="{AF1E2F2D-630C-43F1-B181-48F884556B96}">
      <dgm:prSet/>
      <dgm:spPr/>
      <dgm:t>
        <a:bodyPr/>
        <a:lstStyle/>
        <a:p>
          <a:r>
            <a:rPr lang="en-US"/>
            <a:t>Register file </a:t>
          </a:r>
        </a:p>
      </dgm:t>
    </dgm:pt>
    <dgm:pt modelId="{D10309BE-D775-4F31-A42D-67BE20D8A10A}" type="parTrans" cxnId="{2FB3C7D1-05EA-41F0-9236-724A9C6E7F68}">
      <dgm:prSet/>
      <dgm:spPr/>
      <dgm:t>
        <a:bodyPr/>
        <a:lstStyle/>
        <a:p>
          <a:endParaRPr lang="en-US"/>
        </a:p>
      </dgm:t>
    </dgm:pt>
    <dgm:pt modelId="{0ED21C04-0137-4A64-969F-1E2C5BA59204}" type="sibTrans" cxnId="{2FB3C7D1-05EA-41F0-9236-724A9C6E7F68}">
      <dgm:prSet/>
      <dgm:spPr/>
      <dgm:t>
        <a:bodyPr/>
        <a:lstStyle/>
        <a:p>
          <a:endParaRPr lang="en-US"/>
        </a:p>
      </dgm:t>
    </dgm:pt>
    <dgm:pt modelId="{C5F355E2-C1E8-4752-A1DD-BC1409174487}" type="pres">
      <dgm:prSet presAssocID="{59618AF3-0096-43B2-BA98-AE5527E24569}" presName="root" presStyleCnt="0">
        <dgm:presLayoutVars>
          <dgm:dir/>
          <dgm:resizeHandles val="exact"/>
        </dgm:presLayoutVars>
      </dgm:prSet>
      <dgm:spPr/>
    </dgm:pt>
    <dgm:pt modelId="{092DC664-0FB4-432D-9413-8AC1BAB6BB8E}" type="pres">
      <dgm:prSet presAssocID="{059461A8-0D08-4412-9090-FEDCC38B9713}" presName="compNode" presStyleCnt="0"/>
      <dgm:spPr/>
    </dgm:pt>
    <dgm:pt modelId="{9C3F4ECF-0CB7-4FDE-A9B7-39D4C002900B}" type="pres">
      <dgm:prSet presAssocID="{059461A8-0D08-4412-9090-FEDCC38B9713}" presName="bgRect" presStyleLbl="bgShp" presStyleIdx="0" presStyleCnt="5"/>
      <dgm:spPr/>
    </dgm:pt>
    <dgm:pt modelId="{EBD59946-CCDF-43AC-821C-CC4DC28CFED2}" type="pres">
      <dgm:prSet presAssocID="{059461A8-0D08-4412-9090-FEDCC38B97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870FD1F-A290-417A-B90F-D06967BCF1D7}" type="pres">
      <dgm:prSet presAssocID="{059461A8-0D08-4412-9090-FEDCC38B9713}" presName="spaceRect" presStyleCnt="0"/>
      <dgm:spPr/>
    </dgm:pt>
    <dgm:pt modelId="{55144CD5-FB1C-4B04-AEB8-602C9361F795}" type="pres">
      <dgm:prSet presAssocID="{059461A8-0D08-4412-9090-FEDCC38B9713}" presName="parTx" presStyleLbl="revTx" presStyleIdx="0" presStyleCnt="5">
        <dgm:presLayoutVars>
          <dgm:chMax val="0"/>
          <dgm:chPref val="0"/>
        </dgm:presLayoutVars>
      </dgm:prSet>
      <dgm:spPr/>
    </dgm:pt>
    <dgm:pt modelId="{3882830B-DE8F-4EED-A921-C805564A3D3F}" type="pres">
      <dgm:prSet presAssocID="{D15B6338-58B8-4F3D-BC1C-FEA6E307F4F1}" presName="sibTrans" presStyleCnt="0"/>
      <dgm:spPr/>
    </dgm:pt>
    <dgm:pt modelId="{8FD92084-B998-4817-BA48-24DAF6548769}" type="pres">
      <dgm:prSet presAssocID="{AD63B645-FBC5-4894-BC40-6A8A8774B11F}" presName="compNode" presStyleCnt="0"/>
      <dgm:spPr/>
    </dgm:pt>
    <dgm:pt modelId="{7D9558BB-BFAB-449B-BD11-921048B19268}" type="pres">
      <dgm:prSet presAssocID="{AD63B645-FBC5-4894-BC40-6A8A8774B11F}" presName="bgRect" presStyleLbl="bgShp" presStyleIdx="1" presStyleCnt="5"/>
      <dgm:spPr/>
    </dgm:pt>
    <dgm:pt modelId="{3813211C-36A5-4287-AD32-CBA4F71535CF}" type="pres">
      <dgm:prSet presAssocID="{AD63B645-FBC5-4894-BC40-6A8A8774B11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F0670B6B-5480-4A64-8547-2ED1B91587F2}" type="pres">
      <dgm:prSet presAssocID="{AD63B645-FBC5-4894-BC40-6A8A8774B11F}" presName="spaceRect" presStyleCnt="0"/>
      <dgm:spPr/>
    </dgm:pt>
    <dgm:pt modelId="{C7153856-AF6E-4BA5-8CAF-9A86CBBE496D}" type="pres">
      <dgm:prSet presAssocID="{AD63B645-FBC5-4894-BC40-6A8A8774B11F}" presName="parTx" presStyleLbl="revTx" presStyleIdx="1" presStyleCnt="5">
        <dgm:presLayoutVars>
          <dgm:chMax val="0"/>
          <dgm:chPref val="0"/>
        </dgm:presLayoutVars>
      </dgm:prSet>
      <dgm:spPr/>
    </dgm:pt>
    <dgm:pt modelId="{C94ED953-4E33-4807-A89B-E3D6992FC41A}" type="pres">
      <dgm:prSet presAssocID="{763E4DE7-0CC0-4C9B-9AE2-498C5692DBA8}" presName="sibTrans" presStyleCnt="0"/>
      <dgm:spPr/>
    </dgm:pt>
    <dgm:pt modelId="{B5DF2D10-94E6-46EA-A71D-E8B996A2E06F}" type="pres">
      <dgm:prSet presAssocID="{D668BD25-86CF-4F41-A454-8D701EB77F66}" presName="compNode" presStyleCnt="0"/>
      <dgm:spPr/>
    </dgm:pt>
    <dgm:pt modelId="{26511994-E620-4F1F-849F-FDCDCED41225}" type="pres">
      <dgm:prSet presAssocID="{D668BD25-86CF-4F41-A454-8D701EB77F66}" presName="bgRect" presStyleLbl="bgShp" presStyleIdx="2" presStyleCnt="5"/>
      <dgm:spPr/>
    </dgm:pt>
    <dgm:pt modelId="{B4C08C8F-C34D-432F-AE8D-C3C51BF96E19}" type="pres">
      <dgm:prSet presAssocID="{D668BD25-86CF-4F41-A454-8D701EB77F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g"/>
        </a:ext>
      </dgm:extLst>
    </dgm:pt>
    <dgm:pt modelId="{0548458D-2C21-47AA-800D-81A4EAC8E6B1}" type="pres">
      <dgm:prSet presAssocID="{D668BD25-86CF-4F41-A454-8D701EB77F66}" presName="spaceRect" presStyleCnt="0"/>
      <dgm:spPr/>
    </dgm:pt>
    <dgm:pt modelId="{9A41FF6B-7C8B-474C-8640-2768C6652C5E}" type="pres">
      <dgm:prSet presAssocID="{D668BD25-86CF-4F41-A454-8D701EB77F66}" presName="parTx" presStyleLbl="revTx" presStyleIdx="2" presStyleCnt="5">
        <dgm:presLayoutVars>
          <dgm:chMax val="0"/>
          <dgm:chPref val="0"/>
        </dgm:presLayoutVars>
      </dgm:prSet>
      <dgm:spPr/>
    </dgm:pt>
    <dgm:pt modelId="{254385B3-B0FF-4B44-A882-B191783FE8AE}" type="pres">
      <dgm:prSet presAssocID="{B9DF7CBA-490E-4575-B547-8C3AEE922091}" presName="sibTrans" presStyleCnt="0"/>
      <dgm:spPr/>
    </dgm:pt>
    <dgm:pt modelId="{597A3F7A-8150-48A1-BF22-A6DFD0C4DF5B}" type="pres">
      <dgm:prSet presAssocID="{74C1FC02-D2D0-42B9-BE24-E147D8725101}" presName="compNode" presStyleCnt="0"/>
      <dgm:spPr/>
    </dgm:pt>
    <dgm:pt modelId="{9A078133-E753-4D59-8DFE-4A7C1C9A6926}" type="pres">
      <dgm:prSet presAssocID="{74C1FC02-D2D0-42B9-BE24-E147D8725101}" presName="bgRect" presStyleLbl="bgShp" presStyleIdx="3" presStyleCnt="5"/>
      <dgm:spPr/>
    </dgm:pt>
    <dgm:pt modelId="{36A86C74-785C-45FC-87DC-789A2634BB0C}" type="pres">
      <dgm:prSet presAssocID="{74C1FC02-D2D0-42B9-BE24-E147D872510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C2CEE42F-E392-43B8-84ED-D156EA9A9BA3}" type="pres">
      <dgm:prSet presAssocID="{74C1FC02-D2D0-42B9-BE24-E147D8725101}" presName="spaceRect" presStyleCnt="0"/>
      <dgm:spPr/>
    </dgm:pt>
    <dgm:pt modelId="{AAA0AF6A-917C-48EF-8307-A5B1BB1941AE}" type="pres">
      <dgm:prSet presAssocID="{74C1FC02-D2D0-42B9-BE24-E147D8725101}" presName="parTx" presStyleLbl="revTx" presStyleIdx="3" presStyleCnt="5">
        <dgm:presLayoutVars>
          <dgm:chMax val="0"/>
          <dgm:chPref val="0"/>
        </dgm:presLayoutVars>
      </dgm:prSet>
      <dgm:spPr/>
    </dgm:pt>
    <dgm:pt modelId="{B07C6975-2532-4732-90C7-31BD494E6A28}" type="pres">
      <dgm:prSet presAssocID="{763559BC-09D9-4248-A48A-319D3099DF5C}" presName="sibTrans" presStyleCnt="0"/>
      <dgm:spPr/>
    </dgm:pt>
    <dgm:pt modelId="{93B9E079-7F1A-459C-B8B2-35B965241E33}" type="pres">
      <dgm:prSet presAssocID="{AF1E2F2D-630C-43F1-B181-48F884556B96}" presName="compNode" presStyleCnt="0"/>
      <dgm:spPr/>
    </dgm:pt>
    <dgm:pt modelId="{5B88A5BC-3C8D-41E8-8494-8961D193A432}" type="pres">
      <dgm:prSet presAssocID="{AF1E2F2D-630C-43F1-B181-48F884556B96}" presName="bgRect" presStyleLbl="bgShp" presStyleIdx="4" presStyleCnt="5"/>
      <dgm:spPr/>
    </dgm:pt>
    <dgm:pt modelId="{F17479E0-0110-43F4-941E-2B1E971C1B6A}" type="pres">
      <dgm:prSet presAssocID="{AF1E2F2D-630C-43F1-B181-48F884556B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76652AA3-E46C-47C9-BB73-EEEA8C3BDA12}" type="pres">
      <dgm:prSet presAssocID="{AF1E2F2D-630C-43F1-B181-48F884556B96}" presName="spaceRect" presStyleCnt="0"/>
      <dgm:spPr/>
    </dgm:pt>
    <dgm:pt modelId="{ACFB97F7-AC06-4757-A3C5-D23B10412EA2}" type="pres">
      <dgm:prSet presAssocID="{AF1E2F2D-630C-43F1-B181-48F884556B96}" presName="parTx" presStyleLbl="revTx" presStyleIdx="4" presStyleCnt="5">
        <dgm:presLayoutVars>
          <dgm:chMax val="0"/>
          <dgm:chPref val="0"/>
        </dgm:presLayoutVars>
      </dgm:prSet>
      <dgm:spPr/>
    </dgm:pt>
  </dgm:ptLst>
  <dgm:cxnLst>
    <dgm:cxn modelId="{3857692A-1B42-4F3E-85FE-9823B060F2DF}" srcId="{59618AF3-0096-43B2-BA98-AE5527E24569}" destId="{74C1FC02-D2D0-42B9-BE24-E147D8725101}" srcOrd="3" destOrd="0" parTransId="{71A2EDB0-BD22-45ED-BA35-CF1247A0BE78}" sibTransId="{763559BC-09D9-4248-A48A-319D3099DF5C}"/>
    <dgm:cxn modelId="{28B5DE35-643C-40FE-9954-64C8F0320999}" type="presOf" srcId="{59618AF3-0096-43B2-BA98-AE5527E24569}" destId="{C5F355E2-C1E8-4752-A1DD-BC1409174487}" srcOrd="0" destOrd="0" presId="urn:microsoft.com/office/officeart/2018/2/layout/IconVerticalSolidList"/>
    <dgm:cxn modelId="{995A6E5C-FBB4-4787-8B55-6A44D1325F42}" type="presOf" srcId="{059461A8-0D08-4412-9090-FEDCC38B9713}" destId="{55144CD5-FB1C-4B04-AEB8-602C9361F795}" srcOrd="0" destOrd="0" presId="urn:microsoft.com/office/officeart/2018/2/layout/IconVerticalSolidList"/>
    <dgm:cxn modelId="{84D1D264-2BD0-408E-9F06-9EBDD493CFC1}" type="presOf" srcId="{AD63B645-FBC5-4894-BC40-6A8A8774B11F}" destId="{C7153856-AF6E-4BA5-8CAF-9A86CBBE496D}" srcOrd="0" destOrd="0" presId="urn:microsoft.com/office/officeart/2018/2/layout/IconVerticalSolidList"/>
    <dgm:cxn modelId="{8DADD982-589B-46D9-9995-91F7C9BE3D84}" type="presOf" srcId="{AF1E2F2D-630C-43F1-B181-48F884556B96}" destId="{ACFB97F7-AC06-4757-A3C5-D23B10412EA2}" srcOrd="0" destOrd="0" presId="urn:microsoft.com/office/officeart/2018/2/layout/IconVerticalSolidList"/>
    <dgm:cxn modelId="{1E806B89-1769-4DDE-9829-8E12111DF2BD}" srcId="{59618AF3-0096-43B2-BA98-AE5527E24569}" destId="{D668BD25-86CF-4F41-A454-8D701EB77F66}" srcOrd="2" destOrd="0" parTransId="{074BFA01-E661-4089-836B-60EE6EA5A3F5}" sibTransId="{B9DF7CBA-490E-4575-B547-8C3AEE922091}"/>
    <dgm:cxn modelId="{298FB4B2-A768-4B14-9D30-534DE15BD814}" srcId="{59618AF3-0096-43B2-BA98-AE5527E24569}" destId="{AD63B645-FBC5-4894-BC40-6A8A8774B11F}" srcOrd="1" destOrd="0" parTransId="{4D295E46-A360-4DB5-BA91-5A9C8019D7F2}" sibTransId="{763E4DE7-0CC0-4C9B-9AE2-498C5692DBA8}"/>
    <dgm:cxn modelId="{5AED0FB7-C96D-4A10-91B3-E57A8FB04A7F}" type="presOf" srcId="{74C1FC02-D2D0-42B9-BE24-E147D8725101}" destId="{AAA0AF6A-917C-48EF-8307-A5B1BB1941AE}" srcOrd="0" destOrd="0" presId="urn:microsoft.com/office/officeart/2018/2/layout/IconVerticalSolidList"/>
    <dgm:cxn modelId="{2FB3C7D1-05EA-41F0-9236-724A9C6E7F68}" srcId="{59618AF3-0096-43B2-BA98-AE5527E24569}" destId="{AF1E2F2D-630C-43F1-B181-48F884556B96}" srcOrd="4" destOrd="0" parTransId="{D10309BE-D775-4F31-A42D-67BE20D8A10A}" sibTransId="{0ED21C04-0137-4A64-969F-1E2C5BA59204}"/>
    <dgm:cxn modelId="{447843F1-4EA0-4E36-B739-442A20A3B8DF}" srcId="{59618AF3-0096-43B2-BA98-AE5527E24569}" destId="{059461A8-0D08-4412-9090-FEDCC38B9713}" srcOrd="0" destOrd="0" parTransId="{68777945-C6CB-4D3A-A834-7D9388636787}" sibTransId="{D15B6338-58B8-4F3D-BC1C-FEA6E307F4F1}"/>
    <dgm:cxn modelId="{844534F2-8430-4C58-8562-9A90A70FD4C3}" type="presOf" srcId="{D668BD25-86CF-4F41-A454-8D701EB77F66}" destId="{9A41FF6B-7C8B-474C-8640-2768C6652C5E}" srcOrd="0" destOrd="0" presId="urn:microsoft.com/office/officeart/2018/2/layout/IconVerticalSolidList"/>
    <dgm:cxn modelId="{6CB5FCD7-920C-4FDF-A6FC-B448C7E11B01}" type="presParOf" srcId="{C5F355E2-C1E8-4752-A1DD-BC1409174487}" destId="{092DC664-0FB4-432D-9413-8AC1BAB6BB8E}" srcOrd="0" destOrd="0" presId="urn:microsoft.com/office/officeart/2018/2/layout/IconVerticalSolidList"/>
    <dgm:cxn modelId="{EEA75F7A-6D64-434F-A86D-D4C9A7161E1C}" type="presParOf" srcId="{092DC664-0FB4-432D-9413-8AC1BAB6BB8E}" destId="{9C3F4ECF-0CB7-4FDE-A9B7-39D4C002900B}" srcOrd="0" destOrd="0" presId="urn:microsoft.com/office/officeart/2018/2/layout/IconVerticalSolidList"/>
    <dgm:cxn modelId="{31515EF1-78B3-406C-9CBF-C7F0543494CA}" type="presParOf" srcId="{092DC664-0FB4-432D-9413-8AC1BAB6BB8E}" destId="{EBD59946-CCDF-43AC-821C-CC4DC28CFED2}" srcOrd="1" destOrd="0" presId="urn:microsoft.com/office/officeart/2018/2/layout/IconVerticalSolidList"/>
    <dgm:cxn modelId="{894F0DCD-B3AA-498C-961B-9DB365886798}" type="presParOf" srcId="{092DC664-0FB4-432D-9413-8AC1BAB6BB8E}" destId="{1870FD1F-A290-417A-B90F-D06967BCF1D7}" srcOrd="2" destOrd="0" presId="urn:microsoft.com/office/officeart/2018/2/layout/IconVerticalSolidList"/>
    <dgm:cxn modelId="{7DDAFE3A-85C4-4682-96FE-5EE3C1153C88}" type="presParOf" srcId="{092DC664-0FB4-432D-9413-8AC1BAB6BB8E}" destId="{55144CD5-FB1C-4B04-AEB8-602C9361F795}" srcOrd="3" destOrd="0" presId="urn:microsoft.com/office/officeart/2018/2/layout/IconVerticalSolidList"/>
    <dgm:cxn modelId="{347EC145-341B-42E3-AE56-5984B84AFF58}" type="presParOf" srcId="{C5F355E2-C1E8-4752-A1DD-BC1409174487}" destId="{3882830B-DE8F-4EED-A921-C805564A3D3F}" srcOrd="1" destOrd="0" presId="urn:microsoft.com/office/officeart/2018/2/layout/IconVerticalSolidList"/>
    <dgm:cxn modelId="{EB9B5BEE-E17D-4EF0-A309-0A104BC40F72}" type="presParOf" srcId="{C5F355E2-C1E8-4752-A1DD-BC1409174487}" destId="{8FD92084-B998-4817-BA48-24DAF6548769}" srcOrd="2" destOrd="0" presId="urn:microsoft.com/office/officeart/2018/2/layout/IconVerticalSolidList"/>
    <dgm:cxn modelId="{FBCFB2FA-E7FE-4097-A903-5CBB321EB4D2}" type="presParOf" srcId="{8FD92084-B998-4817-BA48-24DAF6548769}" destId="{7D9558BB-BFAB-449B-BD11-921048B19268}" srcOrd="0" destOrd="0" presId="urn:microsoft.com/office/officeart/2018/2/layout/IconVerticalSolidList"/>
    <dgm:cxn modelId="{3DDA491E-7CBC-4F8D-8354-0297D46C0DDF}" type="presParOf" srcId="{8FD92084-B998-4817-BA48-24DAF6548769}" destId="{3813211C-36A5-4287-AD32-CBA4F71535CF}" srcOrd="1" destOrd="0" presId="urn:microsoft.com/office/officeart/2018/2/layout/IconVerticalSolidList"/>
    <dgm:cxn modelId="{8BA2B176-0E2A-4AA9-ADA9-66320F29676E}" type="presParOf" srcId="{8FD92084-B998-4817-BA48-24DAF6548769}" destId="{F0670B6B-5480-4A64-8547-2ED1B91587F2}" srcOrd="2" destOrd="0" presId="urn:microsoft.com/office/officeart/2018/2/layout/IconVerticalSolidList"/>
    <dgm:cxn modelId="{3D78715C-F5D1-4DCB-95FD-983252D1AAB7}" type="presParOf" srcId="{8FD92084-B998-4817-BA48-24DAF6548769}" destId="{C7153856-AF6E-4BA5-8CAF-9A86CBBE496D}" srcOrd="3" destOrd="0" presId="urn:microsoft.com/office/officeart/2018/2/layout/IconVerticalSolidList"/>
    <dgm:cxn modelId="{D66BD91F-CB3D-4AEC-BB3E-2C15385B150F}" type="presParOf" srcId="{C5F355E2-C1E8-4752-A1DD-BC1409174487}" destId="{C94ED953-4E33-4807-A89B-E3D6992FC41A}" srcOrd="3" destOrd="0" presId="urn:microsoft.com/office/officeart/2018/2/layout/IconVerticalSolidList"/>
    <dgm:cxn modelId="{76AEA2BA-E7F1-4E86-885A-2016FB7AA3DA}" type="presParOf" srcId="{C5F355E2-C1E8-4752-A1DD-BC1409174487}" destId="{B5DF2D10-94E6-46EA-A71D-E8B996A2E06F}" srcOrd="4" destOrd="0" presId="urn:microsoft.com/office/officeart/2018/2/layout/IconVerticalSolidList"/>
    <dgm:cxn modelId="{72597577-292A-4E28-99A0-15D5A237029F}" type="presParOf" srcId="{B5DF2D10-94E6-46EA-A71D-E8B996A2E06F}" destId="{26511994-E620-4F1F-849F-FDCDCED41225}" srcOrd="0" destOrd="0" presId="urn:microsoft.com/office/officeart/2018/2/layout/IconVerticalSolidList"/>
    <dgm:cxn modelId="{12BA7195-97EF-4F2D-957E-2636E9EF7E1A}" type="presParOf" srcId="{B5DF2D10-94E6-46EA-A71D-E8B996A2E06F}" destId="{B4C08C8F-C34D-432F-AE8D-C3C51BF96E19}" srcOrd="1" destOrd="0" presId="urn:microsoft.com/office/officeart/2018/2/layout/IconVerticalSolidList"/>
    <dgm:cxn modelId="{B0283D71-294B-42C8-BA13-4EC01D86B1FE}" type="presParOf" srcId="{B5DF2D10-94E6-46EA-A71D-E8B996A2E06F}" destId="{0548458D-2C21-47AA-800D-81A4EAC8E6B1}" srcOrd="2" destOrd="0" presId="urn:microsoft.com/office/officeart/2018/2/layout/IconVerticalSolidList"/>
    <dgm:cxn modelId="{8B6491A9-CD3C-4AB1-AA45-B37B1DE10390}" type="presParOf" srcId="{B5DF2D10-94E6-46EA-A71D-E8B996A2E06F}" destId="{9A41FF6B-7C8B-474C-8640-2768C6652C5E}" srcOrd="3" destOrd="0" presId="urn:microsoft.com/office/officeart/2018/2/layout/IconVerticalSolidList"/>
    <dgm:cxn modelId="{47901933-395E-40C6-9F38-B1094CD6196D}" type="presParOf" srcId="{C5F355E2-C1E8-4752-A1DD-BC1409174487}" destId="{254385B3-B0FF-4B44-A882-B191783FE8AE}" srcOrd="5" destOrd="0" presId="urn:microsoft.com/office/officeart/2018/2/layout/IconVerticalSolidList"/>
    <dgm:cxn modelId="{E2E83A3A-BE07-45CD-86D4-5EB22A4FEDB2}" type="presParOf" srcId="{C5F355E2-C1E8-4752-A1DD-BC1409174487}" destId="{597A3F7A-8150-48A1-BF22-A6DFD0C4DF5B}" srcOrd="6" destOrd="0" presId="urn:microsoft.com/office/officeart/2018/2/layout/IconVerticalSolidList"/>
    <dgm:cxn modelId="{FB3D3C05-EFCF-43CD-8ADB-13DB45493D9E}" type="presParOf" srcId="{597A3F7A-8150-48A1-BF22-A6DFD0C4DF5B}" destId="{9A078133-E753-4D59-8DFE-4A7C1C9A6926}" srcOrd="0" destOrd="0" presId="urn:microsoft.com/office/officeart/2018/2/layout/IconVerticalSolidList"/>
    <dgm:cxn modelId="{0C8D1164-A561-4F02-8FB9-CE7BB49E8663}" type="presParOf" srcId="{597A3F7A-8150-48A1-BF22-A6DFD0C4DF5B}" destId="{36A86C74-785C-45FC-87DC-789A2634BB0C}" srcOrd="1" destOrd="0" presId="urn:microsoft.com/office/officeart/2018/2/layout/IconVerticalSolidList"/>
    <dgm:cxn modelId="{A532C0DB-6C42-47F9-ABCB-D4DF8D1EC2AB}" type="presParOf" srcId="{597A3F7A-8150-48A1-BF22-A6DFD0C4DF5B}" destId="{C2CEE42F-E392-43B8-84ED-D156EA9A9BA3}" srcOrd="2" destOrd="0" presId="urn:microsoft.com/office/officeart/2018/2/layout/IconVerticalSolidList"/>
    <dgm:cxn modelId="{B4868B4E-D38B-41E6-A905-B725BC48E067}" type="presParOf" srcId="{597A3F7A-8150-48A1-BF22-A6DFD0C4DF5B}" destId="{AAA0AF6A-917C-48EF-8307-A5B1BB1941AE}" srcOrd="3" destOrd="0" presId="urn:microsoft.com/office/officeart/2018/2/layout/IconVerticalSolidList"/>
    <dgm:cxn modelId="{C4B6AD75-CBD9-4B55-8EBC-2F207191A83D}" type="presParOf" srcId="{C5F355E2-C1E8-4752-A1DD-BC1409174487}" destId="{B07C6975-2532-4732-90C7-31BD494E6A28}" srcOrd="7" destOrd="0" presId="urn:microsoft.com/office/officeart/2018/2/layout/IconVerticalSolidList"/>
    <dgm:cxn modelId="{2FA5FFA2-8CAF-461C-9D2C-91DA613F1E73}" type="presParOf" srcId="{C5F355E2-C1E8-4752-A1DD-BC1409174487}" destId="{93B9E079-7F1A-459C-B8B2-35B965241E33}" srcOrd="8" destOrd="0" presId="urn:microsoft.com/office/officeart/2018/2/layout/IconVerticalSolidList"/>
    <dgm:cxn modelId="{17147044-E6BF-4490-9A5B-FCE815BCEAEE}" type="presParOf" srcId="{93B9E079-7F1A-459C-B8B2-35B965241E33}" destId="{5B88A5BC-3C8D-41E8-8494-8961D193A432}" srcOrd="0" destOrd="0" presId="urn:microsoft.com/office/officeart/2018/2/layout/IconVerticalSolidList"/>
    <dgm:cxn modelId="{04BEB9FA-FE72-47C2-8918-A2FD8300DE19}" type="presParOf" srcId="{93B9E079-7F1A-459C-B8B2-35B965241E33}" destId="{F17479E0-0110-43F4-941E-2B1E971C1B6A}" srcOrd="1" destOrd="0" presId="urn:microsoft.com/office/officeart/2018/2/layout/IconVerticalSolidList"/>
    <dgm:cxn modelId="{F898928B-9194-412E-A538-22DBE43A0887}" type="presParOf" srcId="{93B9E079-7F1A-459C-B8B2-35B965241E33}" destId="{76652AA3-E46C-47C9-BB73-EEEA8C3BDA12}" srcOrd="2" destOrd="0" presId="urn:microsoft.com/office/officeart/2018/2/layout/IconVerticalSolidList"/>
    <dgm:cxn modelId="{E44C3951-684B-405E-83E6-125E135B74D1}" type="presParOf" srcId="{93B9E079-7F1A-459C-B8B2-35B965241E33}" destId="{ACFB97F7-AC06-4757-A3C5-D23B10412E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339C68-B3AF-4970-AB5B-6E55C55F9A27}" type="doc">
      <dgm:prSet loTypeId="urn:microsoft.com/office/officeart/2005/8/layout/default" loCatId="list" qsTypeId="urn:microsoft.com/office/officeart/2005/8/quickstyle/simple2" qsCatId="simple" csTypeId="urn:microsoft.com/office/officeart/2005/8/colors/colorful1" csCatId="colorful"/>
      <dgm:spPr/>
      <dgm:t>
        <a:bodyPr/>
        <a:lstStyle/>
        <a:p>
          <a:endParaRPr lang="en-US"/>
        </a:p>
      </dgm:t>
    </dgm:pt>
    <dgm:pt modelId="{511AE85E-7DA4-4900-8F4E-9B5F4A5FFE99}">
      <dgm:prSet/>
      <dgm:spPr/>
      <dgm:t>
        <a:bodyPr/>
        <a:lstStyle/>
        <a:p>
          <a:r>
            <a:rPr lang="en-US" dirty="0"/>
            <a:t>Multifunction, bi-directional general-purpose I/O ports with configurable, built-in pull-up resistors. </a:t>
          </a:r>
        </a:p>
      </dgm:t>
    </dgm:pt>
    <dgm:pt modelId="{24F5D5C0-6B25-4E8E-84E9-E3508D602F6F}" type="parTrans" cxnId="{CC8166CD-9917-4626-86B2-BADC4B2F81C4}">
      <dgm:prSet/>
      <dgm:spPr/>
      <dgm:t>
        <a:bodyPr/>
        <a:lstStyle/>
        <a:p>
          <a:endParaRPr lang="en-US"/>
        </a:p>
      </dgm:t>
    </dgm:pt>
    <dgm:pt modelId="{B055C00C-8E51-4B01-A288-0B7DD71F51C0}" type="sibTrans" cxnId="{CC8166CD-9917-4626-86B2-BADC4B2F81C4}">
      <dgm:prSet/>
      <dgm:spPr/>
      <dgm:t>
        <a:bodyPr/>
        <a:lstStyle/>
        <a:p>
          <a:endParaRPr lang="en-US"/>
        </a:p>
      </dgm:t>
    </dgm:pt>
    <dgm:pt modelId="{7C99E354-5706-425B-8C9E-4670B28E6F1E}">
      <dgm:prSet/>
      <dgm:spPr/>
      <dgm:t>
        <a:bodyPr/>
        <a:lstStyle/>
        <a:p>
          <a:r>
            <a:rPr lang="en-US"/>
            <a:t>Internal, self-programmable instruction flash memory up to 256 KB (384 KB on Xmega)</a:t>
          </a:r>
        </a:p>
      </dgm:t>
    </dgm:pt>
    <dgm:pt modelId="{4DEDB8BC-C9D0-433D-9BF2-A35FC775000D}" type="parTrans" cxnId="{185DC081-11DE-4F07-B388-E17898FAC812}">
      <dgm:prSet/>
      <dgm:spPr/>
      <dgm:t>
        <a:bodyPr/>
        <a:lstStyle/>
        <a:p>
          <a:endParaRPr lang="en-US"/>
        </a:p>
      </dgm:t>
    </dgm:pt>
    <dgm:pt modelId="{9B9CD1C0-D314-4155-9F4A-B131506F7492}" type="sibTrans" cxnId="{185DC081-11DE-4F07-B388-E17898FAC812}">
      <dgm:prSet/>
      <dgm:spPr/>
      <dgm:t>
        <a:bodyPr/>
        <a:lstStyle/>
        <a:p>
          <a:endParaRPr lang="en-US"/>
        </a:p>
      </dgm:t>
    </dgm:pt>
    <dgm:pt modelId="{37BBD623-8A0D-4E59-8433-AFCD8AEEEA83}">
      <dgm:prSet/>
      <dgm:spPr/>
      <dgm:t>
        <a:bodyPr/>
        <a:lstStyle/>
        <a:p>
          <a:r>
            <a:rPr lang="en-US"/>
            <a:t>Internal data EEPROM up to 4 KBInternal SRAM up to 16 KB (32 KB on Xmega)External 64 KB little endian data space on certain models, including the Mega8515 and Mega162.</a:t>
          </a:r>
        </a:p>
      </dgm:t>
    </dgm:pt>
    <dgm:pt modelId="{933B6B70-A501-4864-BA99-7424759DD21F}" type="parTrans" cxnId="{96FA6104-5A42-4968-8FB7-011148EC3447}">
      <dgm:prSet/>
      <dgm:spPr/>
      <dgm:t>
        <a:bodyPr/>
        <a:lstStyle/>
        <a:p>
          <a:endParaRPr lang="en-US"/>
        </a:p>
      </dgm:t>
    </dgm:pt>
    <dgm:pt modelId="{6A570A2E-FE57-4117-BD68-1848ACF2B138}" type="sibTrans" cxnId="{96FA6104-5A42-4968-8FB7-011148EC3447}">
      <dgm:prSet/>
      <dgm:spPr/>
      <dgm:t>
        <a:bodyPr/>
        <a:lstStyle/>
        <a:p>
          <a:endParaRPr lang="en-US"/>
        </a:p>
      </dgm:t>
    </dgm:pt>
    <dgm:pt modelId="{C3E5086B-6D30-40C5-A8AE-D5565A24A025}">
      <dgm:prSet/>
      <dgm:spPr/>
      <dgm:t>
        <a:bodyPr/>
        <a:lstStyle/>
        <a:p>
          <a:r>
            <a:rPr lang="en-US"/>
            <a:t>Analog comparator10 or 12-bit A/D converters, with multiplex of up to 16 channels12-bit D/A converters</a:t>
          </a:r>
        </a:p>
      </dgm:t>
    </dgm:pt>
    <dgm:pt modelId="{BC1BE6BD-6F89-45CB-945E-D0840669273A}" type="parTrans" cxnId="{D2288D97-C19E-41C8-BB47-477A92389345}">
      <dgm:prSet/>
      <dgm:spPr/>
      <dgm:t>
        <a:bodyPr/>
        <a:lstStyle/>
        <a:p>
          <a:endParaRPr lang="en-US"/>
        </a:p>
      </dgm:t>
    </dgm:pt>
    <dgm:pt modelId="{D8405FCB-F933-4C74-B9E1-B8E28FE42CB3}" type="sibTrans" cxnId="{D2288D97-C19E-41C8-BB47-477A92389345}">
      <dgm:prSet/>
      <dgm:spPr/>
      <dgm:t>
        <a:bodyPr/>
        <a:lstStyle/>
        <a:p>
          <a:endParaRPr lang="en-US"/>
        </a:p>
      </dgm:t>
    </dgm:pt>
    <dgm:pt modelId="{FE1FEF08-0A16-486C-8AD7-A6239C1FFC98}">
      <dgm:prSet/>
      <dgm:spPr/>
      <dgm:t>
        <a:bodyPr/>
        <a:lstStyle/>
        <a:p>
          <a:r>
            <a:rPr lang="en-US"/>
            <a:t>Ethernet controller supportLCD controller support</a:t>
          </a:r>
        </a:p>
      </dgm:t>
    </dgm:pt>
    <dgm:pt modelId="{F5F6ADF5-560D-4F56-9E52-2B8CB0655AD2}" type="parTrans" cxnId="{8E36520D-A816-474A-8171-575918AE3261}">
      <dgm:prSet/>
      <dgm:spPr/>
      <dgm:t>
        <a:bodyPr/>
        <a:lstStyle/>
        <a:p>
          <a:endParaRPr lang="en-US"/>
        </a:p>
      </dgm:t>
    </dgm:pt>
    <dgm:pt modelId="{39421626-5065-48F2-9B00-79B7881E2C30}" type="sibTrans" cxnId="{8E36520D-A816-474A-8171-575918AE3261}">
      <dgm:prSet/>
      <dgm:spPr/>
      <dgm:t>
        <a:bodyPr/>
        <a:lstStyle/>
        <a:p>
          <a:endParaRPr lang="en-US"/>
        </a:p>
      </dgm:t>
    </dgm:pt>
    <dgm:pt modelId="{9E09514E-5BCA-44AE-9EBE-48099A1F3EB8}">
      <dgm:prSet/>
      <dgm:spPr/>
      <dgm:t>
        <a:bodyPr/>
        <a:lstStyle/>
        <a:p>
          <a:r>
            <a:rPr lang="en-US"/>
            <a:t>CAN controller support</a:t>
          </a:r>
        </a:p>
      </dgm:t>
    </dgm:pt>
    <dgm:pt modelId="{2FDBF5B0-D4E5-4EA5-B28F-88863B918FF2}" type="parTrans" cxnId="{8134388A-309E-4149-BA40-84076C6BE9E7}">
      <dgm:prSet/>
      <dgm:spPr/>
      <dgm:t>
        <a:bodyPr/>
        <a:lstStyle/>
        <a:p>
          <a:endParaRPr lang="en-US"/>
        </a:p>
      </dgm:t>
    </dgm:pt>
    <dgm:pt modelId="{9D1224F4-6D34-41D3-A8A3-E6E70CFCDF83}" type="sibTrans" cxnId="{8134388A-309E-4149-BA40-84076C6BE9E7}">
      <dgm:prSet/>
      <dgm:spPr/>
      <dgm:t>
        <a:bodyPr/>
        <a:lstStyle/>
        <a:p>
          <a:endParaRPr lang="en-US"/>
        </a:p>
      </dgm:t>
    </dgm:pt>
    <dgm:pt modelId="{B9D0A41D-2C8A-6940-9E30-E662CBFDA83F}" type="pres">
      <dgm:prSet presAssocID="{5F339C68-B3AF-4970-AB5B-6E55C55F9A27}" presName="diagram" presStyleCnt="0">
        <dgm:presLayoutVars>
          <dgm:dir/>
          <dgm:resizeHandles val="exact"/>
        </dgm:presLayoutVars>
      </dgm:prSet>
      <dgm:spPr/>
    </dgm:pt>
    <dgm:pt modelId="{AF9CD0EA-ECB5-4946-9915-251E6B7E2540}" type="pres">
      <dgm:prSet presAssocID="{511AE85E-7DA4-4900-8F4E-9B5F4A5FFE99}" presName="node" presStyleLbl="node1" presStyleIdx="0" presStyleCnt="6">
        <dgm:presLayoutVars>
          <dgm:bulletEnabled val="1"/>
        </dgm:presLayoutVars>
      </dgm:prSet>
      <dgm:spPr/>
    </dgm:pt>
    <dgm:pt modelId="{2FB27875-D36E-494C-B73A-CFCB01915FF4}" type="pres">
      <dgm:prSet presAssocID="{B055C00C-8E51-4B01-A288-0B7DD71F51C0}" presName="sibTrans" presStyleCnt="0"/>
      <dgm:spPr/>
    </dgm:pt>
    <dgm:pt modelId="{AD0C65D0-E858-FA41-AF9F-CF294140CBFD}" type="pres">
      <dgm:prSet presAssocID="{7C99E354-5706-425B-8C9E-4670B28E6F1E}" presName="node" presStyleLbl="node1" presStyleIdx="1" presStyleCnt="6">
        <dgm:presLayoutVars>
          <dgm:bulletEnabled val="1"/>
        </dgm:presLayoutVars>
      </dgm:prSet>
      <dgm:spPr/>
    </dgm:pt>
    <dgm:pt modelId="{6EA5F371-6C39-7941-BDD8-582BF07CAA14}" type="pres">
      <dgm:prSet presAssocID="{9B9CD1C0-D314-4155-9F4A-B131506F7492}" presName="sibTrans" presStyleCnt="0"/>
      <dgm:spPr/>
    </dgm:pt>
    <dgm:pt modelId="{3BC630E2-C384-E747-9CF6-305168D14C96}" type="pres">
      <dgm:prSet presAssocID="{37BBD623-8A0D-4E59-8433-AFCD8AEEEA83}" presName="node" presStyleLbl="node1" presStyleIdx="2" presStyleCnt="6">
        <dgm:presLayoutVars>
          <dgm:bulletEnabled val="1"/>
        </dgm:presLayoutVars>
      </dgm:prSet>
      <dgm:spPr/>
    </dgm:pt>
    <dgm:pt modelId="{61F99BFD-A59D-B944-BC18-70552EF1C035}" type="pres">
      <dgm:prSet presAssocID="{6A570A2E-FE57-4117-BD68-1848ACF2B138}" presName="sibTrans" presStyleCnt="0"/>
      <dgm:spPr/>
    </dgm:pt>
    <dgm:pt modelId="{0BCCEFA3-1C80-6D49-B73C-6E072FC0079F}" type="pres">
      <dgm:prSet presAssocID="{C3E5086B-6D30-40C5-A8AE-D5565A24A025}" presName="node" presStyleLbl="node1" presStyleIdx="3" presStyleCnt="6">
        <dgm:presLayoutVars>
          <dgm:bulletEnabled val="1"/>
        </dgm:presLayoutVars>
      </dgm:prSet>
      <dgm:spPr/>
    </dgm:pt>
    <dgm:pt modelId="{699AA468-8248-DD41-B4B1-7AA0082F06E9}" type="pres">
      <dgm:prSet presAssocID="{D8405FCB-F933-4C74-B9E1-B8E28FE42CB3}" presName="sibTrans" presStyleCnt="0"/>
      <dgm:spPr/>
    </dgm:pt>
    <dgm:pt modelId="{760E048E-ACB3-1F42-AF05-0CE4D48217A3}" type="pres">
      <dgm:prSet presAssocID="{FE1FEF08-0A16-486C-8AD7-A6239C1FFC98}" presName="node" presStyleLbl="node1" presStyleIdx="4" presStyleCnt="6">
        <dgm:presLayoutVars>
          <dgm:bulletEnabled val="1"/>
        </dgm:presLayoutVars>
      </dgm:prSet>
      <dgm:spPr/>
    </dgm:pt>
    <dgm:pt modelId="{35542066-7F83-3C44-A1C6-039CE8C9BAE8}" type="pres">
      <dgm:prSet presAssocID="{39421626-5065-48F2-9B00-79B7881E2C30}" presName="sibTrans" presStyleCnt="0"/>
      <dgm:spPr/>
    </dgm:pt>
    <dgm:pt modelId="{D5BC9D53-A160-B74F-8C4D-B49BEAB7B32C}" type="pres">
      <dgm:prSet presAssocID="{9E09514E-5BCA-44AE-9EBE-48099A1F3EB8}" presName="node" presStyleLbl="node1" presStyleIdx="5" presStyleCnt="6">
        <dgm:presLayoutVars>
          <dgm:bulletEnabled val="1"/>
        </dgm:presLayoutVars>
      </dgm:prSet>
      <dgm:spPr/>
    </dgm:pt>
  </dgm:ptLst>
  <dgm:cxnLst>
    <dgm:cxn modelId="{96FA6104-5A42-4968-8FB7-011148EC3447}" srcId="{5F339C68-B3AF-4970-AB5B-6E55C55F9A27}" destId="{37BBD623-8A0D-4E59-8433-AFCD8AEEEA83}" srcOrd="2" destOrd="0" parTransId="{933B6B70-A501-4864-BA99-7424759DD21F}" sibTransId="{6A570A2E-FE57-4117-BD68-1848ACF2B138}"/>
    <dgm:cxn modelId="{8E36520D-A816-474A-8171-575918AE3261}" srcId="{5F339C68-B3AF-4970-AB5B-6E55C55F9A27}" destId="{FE1FEF08-0A16-486C-8AD7-A6239C1FFC98}" srcOrd="4" destOrd="0" parTransId="{F5F6ADF5-560D-4F56-9E52-2B8CB0655AD2}" sibTransId="{39421626-5065-48F2-9B00-79B7881E2C30}"/>
    <dgm:cxn modelId="{B8192D14-1843-EA4B-BC63-4E68FD83E5C3}" type="presOf" srcId="{37BBD623-8A0D-4E59-8433-AFCD8AEEEA83}" destId="{3BC630E2-C384-E747-9CF6-305168D14C96}" srcOrd="0" destOrd="0" presId="urn:microsoft.com/office/officeart/2005/8/layout/default"/>
    <dgm:cxn modelId="{B56A7830-1FEA-8D4C-89B7-84ED2A64B507}" type="presOf" srcId="{FE1FEF08-0A16-486C-8AD7-A6239C1FFC98}" destId="{760E048E-ACB3-1F42-AF05-0CE4D48217A3}" srcOrd="0" destOrd="0" presId="urn:microsoft.com/office/officeart/2005/8/layout/default"/>
    <dgm:cxn modelId="{15F86739-DD0F-674C-BCA7-410059F9B1F8}" type="presOf" srcId="{9E09514E-5BCA-44AE-9EBE-48099A1F3EB8}" destId="{D5BC9D53-A160-B74F-8C4D-B49BEAB7B32C}" srcOrd="0" destOrd="0" presId="urn:microsoft.com/office/officeart/2005/8/layout/default"/>
    <dgm:cxn modelId="{185DC081-11DE-4F07-B388-E17898FAC812}" srcId="{5F339C68-B3AF-4970-AB5B-6E55C55F9A27}" destId="{7C99E354-5706-425B-8C9E-4670B28E6F1E}" srcOrd="1" destOrd="0" parTransId="{4DEDB8BC-C9D0-433D-9BF2-A35FC775000D}" sibTransId="{9B9CD1C0-D314-4155-9F4A-B131506F7492}"/>
    <dgm:cxn modelId="{8134388A-309E-4149-BA40-84076C6BE9E7}" srcId="{5F339C68-B3AF-4970-AB5B-6E55C55F9A27}" destId="{9E09514E-5BCA-44AE-9EBE-48099A1F3EB8}" srcOrd="5" destOrd="0" parTransId="{2FDBF5B0-D4E5-4EA5-B28F-88863B918FF2}" sibTransId="{9D1224F4-6D34-41D3-A8A3-E6E70CFCDF83}"/>
    <dgm:cxn modelId="{BF4D2091-C789-C743-AAF0-C47D57A2CB80}" type="presOf" srcId="{5F339C68-B3AF-4970-AB5B-6E55C55F9A27}" destId="{B9D0A41D-2C8A-6940-9E30-E662CBFDA83F}" srcOrd="0" destOrd="0" presId="urn:microsoft.com/office/officeart/2005/8/layout/default"/>
    <dgm:cxn modelId="{D2288D97-C19E-41C8-BB47-477A92389345}" srcId="{5F339C68-B3AF-4970-AB5B-6E55C55F9A27}" destId="{C3E5086B-6D30-40C5-A8AE-D5565A24A025}" srcOrd="3" destOrd="0" parTransId="{BC1BE6BD-6F89-45CB-945E-D0840669273A}" sibTransId="{D8405FCB-F933-4C74-B9E1-B8E28FE42CB3}"/>
    <dgm:cxn modelId="{681461A9-2868-5044-A590-C03D0679D279}" type="presOf" srcId="{7C99E354-5706-425B-8C9E-4670B28E6F1E}" destId="{AD0C65D0-E858-FA41-AF9F-CF294140CBFD}" srcOrd="0" destOrd="0" presId="urn:microsoft.com/office/officeart/2005/8/layout/default"/>
    <dgm:cxn modelId="{CC8166CD-9917-4626-86B2-BADC4B2F81C4}" srcId="{5F339C68-B3AF-4970-AB5B-6E55C55F9A27}" destId="{511AE85E-7DA4-4900-8F4E-9B5F4A5FFE99}" srcOrd="0" destOrd="0" parTransId="{24F5D5C0-6B25-4E8E-84E9-E3508D602F6F}" sibTransId="{B055C00C-8E51-4B01-A288-0B7DD71F51C0}"/>
    <dgm:cxn modelId="{91C939D7-FCCC-2942-A101-45DD8147340D}" type="presOf" srcId="{C3E5086B-6D30-40C5-A8AE-D5565A24A025}" destId="{0BCCEFA3-1C80-6D49-B73C-6E072FC0079F}" srcOrd="0" destOrd="0" presId="urn:microsoft.com/office/officeart/2005/8/layout/default"/>
    <dgm:cxn modelId="{BD17E5E1-4485-524E-A277-ACFC2E2D0CBD}" type="presOf" srcId="{511AE85E-7DA4-4900-8F4E-9B5F4A5FFE99}" destId="{AF9CD0EA-ECB5-4946-9915-251E6B7E2540}" srcOrd="0" destOrd="0" presId="urn:microsoft.com/office/officeart/2005/8/layout/default"/>
    <dgm:cxn modelId="{BA923011-BA08-DE4E-BF26-441A23A06096}" type="presParOf" srcId="{B9D0A41D-2C8A-6940-9E30-E662CBFDA83F}" destId="{AF9CD0EA-ECB5-4946-9915-251E6B7E2540}" srcOrd="0" destOrd="0" presId="urn:microsoft.com/office/officeart/2005/8/layout/default"/>
    <dgm:cxn modelId="{DFD379F0-CBEE-7245-B125-EFDE272E6C0F}" type="presParOf" srcId="{B9D0A41D-2C8A-6940-9E30-E662CBFDA83F}" destId="{2FB27875-D36E-494C-B73A-CFCB01915FF4}" srcOrd="1" destOrd="0" presId="urn:microsoft.com/office/officeart/2005/8/layout/default"/>
    <dgm:cxn modelId="{C455D109-40EE-0649-8A59-9CCC65C74337}" type="presParOf" srcId="{B9D0A41D-2C8A-6940-9E30-E662CBFDA83F}" destId="{AD0C65D0-E858-FA41-AF9F-CF294140CBFD}" srcOrd="2" destOrd="0" presId="urn:microsoft.com/office/officeart/2005/8/layout/default"/>
    <dgm:cxn modelId="{446DF00F-4D19-F84E-BBEC-70CFA93C3822}" type="presParOf" srcId="{B9D0A41D-2C8A-6940-9E30-E662CBFDA83F}" destId="{6EA5F371-6C39-7941-BDD8-582BF07CAA14}" srcOrd="3" destOrd="0" presId="urn:microsoft.com/office/officeart/2005/8/layout/default"/>
    <dgm:cxn modelId="{4E402AD2-3942-E847-A804-CFE91F21A96D}" type="presParOf" srcId="{B9D0A41D-2C8A-6940-9E30-E662CBFDA83F}" destId="{3BC630E2-C384-E747-9CF6-305168D14C96}" srcOrd="4" destOrd="0" presId="urn:microsoft.com/office/officeart/2005/8/layout/default"/>
    <dgm:cxn modelId="{9648828B-73A3-C046-B6C4-38F2A22BA6E1}" type="presParOf" srcId="{B9D0A41D-2C8A-6940-9E30-E662CBFDA83F}" destId="{61F99BFD-A59D-B944-BC18-70552EF1C035}" srcOrd="5" destOrd="0" presId="urn:microsoft.com/office/officeart/2005/8/layout/default"/>
    <dgm:cxn modelId="{4453A7DE-64FE-8948-BF4E-3A7F5F4DD3A0}" type="presParOf" srcId="{B9D0A41D-2C8A-6940-9E30-E662CBFDA83F}" destId="{0BCCEFA3-1C80-6D49-B73C-6E072FC0079F}" srcOrd="6" destOrd="0" presId="urn:microsoft.com/office/officeart/2005/8/layout/default"/>
    <dgm:cxn modelId="{D8AF4D49-A79F-574F-8B55-54F3A647FF0A}" type="presParOf" srcId="{B9D0A41D-2C8A-6940-9E30-E662CBFDA83F}" destId="{699AA468-8248-DD41-B4B1-7AA0082F06E9}" srcOrd="7" destOrd="0" presId="urn:microsoft.com/office/officeart/2005/8/layout/default"/>
    <dgm:cxn modelId="{6A0BC3B4-66CE-2548-B9D2-0D23301EB5C5}" type="presParOf" srcId="{B9D0A41D-2C8A-6940-9E30-E662CBFDA83F}" destId="{760E048E-ACB3-1F42-AF05-0CE4D48217A3}" srcOrd="8" destOrd="0" presId="urn:microsoft.com/office/officeart/2005/8/layout/default"/>
    <dgm:cxn modelId="{DF7731BF-CFFD-9F47-9D76-E54C6154A94B}" type="presParOf" srcId="{B9D0A41D-2C8A-6940-9E30-E662CBFDA83F}" destId="{35542066-7F83-3C44-A1C6-039CE8C9BAE8}" srcOrd="9" destOrd="0" presId="urn:microsoft.com/office/officeart/2005/8/layout/default"/>
    <dgm:cxn modelId="{9D891E1F-B161-C546-92FF-4AFB75F79416}" type="presParOf" srcId="{B9D0A41D-2C8A-6940-9E30-E662CBFDA83F}" destId="{D5BC9D53-A160-B74F-8C4D-B49BEAB7B32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365CC-2875-4FFE-A8C4-FD572D3DC6D6}">
      <dsp:nvSpPr>
        <dsp:cNvPr id="0" name=""/>
        <dsp:cNvSpPr/>
      </dsp:nvSpPr>
      <dsp:spPr>
        <a:xfrm>
          <a:off x="761361" y="79255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85F32-5D64-4DEE-AF2C-AAC9F7E8E21D}">
      <dsp:nvSpPr>
        <dsp:cNvPr id="0" name=""/>
        <dsp:cNvSpPr/>
      </dsp:nvSpPr>
      <dsp:spPr>
        <a:xfrm>
          <a:off x="995361" y="102655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186E60-D27F-4F61-ADE5-2DD492F771A2}">
      <dsp:nvSpPr>
        <dsp:cNvPr id="0" name=""/>
        <dsp:cNvSpPr/>
      </dsp:nvSpPr>
      <dsp:spPr>
        <a:xfrm>
          <a:off x="410361" y="223255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i="0" kern="1200" baseline="0"/>
            <a:t>Topic : </a:t>
          </a:r>
          <a:r>
            <a:rPr lang="en-US" sz="1300" b="1" kern="1200"/>
            <a:t>Presentation on Embedded C +  ARM + AVR + PCB </a:t>
          </a:r>
        </a:p>
      </dsp:txBody>
      <dsp:txXfrm>
        <a:off x="410361" y="2232553"/>
        <a:ext cx="1800000" cy="720000"/>
      </dsp:txXfrm>
    </dsp:sp>
    <dsp:sp modelId="{5B6BF4FB-B52A-4B9B-81EF-4786A3078C2F}">
      <dsp:nvSpPr>
        <dsp:cNvPr id="0" name=""/>
        <dsp:cNvSpPr/>
      </dsp:nvSpPr>
      <dsp:spPr>
        <a:xfrm>
          <a:off x="2876361" y="79255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C6410-C86B-4063-B87E-064C7E3EC9DD}">
      <dsp:nvSpPr>
        <dsp:cNvPr id="0" name=""/>
        <dsp:cNvSpPr/>
      </dsp:nvSpPr>
      <dsp:spPr>
        <a:xfrm>
          <a:off x="3110361" y="102655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881A2-6135-491F-B7AD-81F79AC62B39}">
      <dsp:nvSpPr>
        <dsp:cNvPr id="0" name=""/>
        <dsp:cNvSpPr/>
      </dsp:nvSpPr>
      <dsp:spPr>
        <a:xfrm>
          <a:off x="2525361" y="223255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i="0" kern="1200" baseline="0"/>
            <a:t>Training Mode : Offline</a:t>
          </a:r>
          <a:endParaRPr lang="en-US" sz="1300" b="1" kern="1200"/>
        </a:p>
      </dsp:txBody>
      <dsp:txXfrm>
        <a:off x="2525361" y="2232553"/>
        <a:ext cx="1800000" cy="720000"/>
      </dsp:txXfrm>
    </dsp:sp>
    <dsp:sp modelId="{E9B2D542-410B-4814-B90E-D0E8B58FF7FB}">
      <dsp:nvSpPr>
        <dsp:cNvPr id="0" name=""/>
        <dsp:cNvSpPr/>
      </dsp:nvSpPr>
      <dsp:spPr>
        <a:xfrm>
          <a:off x="4991361" y="79255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17291-E974-43FF-A8D9-C7CF1C1343AE}">
      <dsp:nvSpPr>
        <dsp:cNvPr id="0" name=""/>
        <dsp:cNvSpPr/>
      </dsp:nvSpPr>
      <dsp:spPr>
        <a:xfrm>
          <a:off x="5225361" y="102655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2A600-8E4E-44A5-8674-032E606C855F}">
      <dsp:nvSpPr>
        <dsp:cNvPr id="0" name=""/>
        <dsp:cNvSpPr/>
      </dsp:nvSpPr>
      <dsp:spPr>
        <a:xfrm>
          <a:off x="4640361" y="223255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i="0" kern="1200" baseline="0"/>
            <a:t>Training Organization : Cetpa Infotech</a:t>
          </a:r>
          <a:endParaRPr lang="en-US" sz="1300" kern="1200"/>
        </a:p>
      </dsp:txBody>
      <dsp:txXfrm>
        <a:off x="4640361" y="2232553"/>
        <a:ext cx="1800000" cy="720000"/>
      </dsp:txXfrm>
    </dsp:sp>
    <dsp:sp modelId="{9C97A8A7-A77A-41F0-8A46-BDA147534DE5}">
      <dsp:nvSpPr>
        <dsp:cNvPr id="0" name=""/>
        <dsp:cNvSpPr/>
      </dsp:nvSpPr>
      <dsp:spPr>
        <a:xfrm>
          <a:off x="7106361" y="79255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BC829-502E-4663-9662-A3EE9240CE46}">
      <dsp:nvSpPr>
        <dsp:cNvPr id="0" name=""/>
        <dsp:cNvSpPr/>
      </dsp:nvSpPr>
      <dsp:spPr>
        <a:xfrm>
          <a:off x="7340361" y="102655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B74498-A188-4EE0-8B63-B81AE83247A5}">
      <dsp:nvSpPr>
        <dsp:cNvPr id="0" name=""/>
        <dsp:cNvSpPr/>
      </dsp:nvSpPr>
      <dsp:spPr>
        <a:xfrm>
          <a:off x="6755361" y="223255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i="0" kern="1200" baseline="0"/>
            <a:t>Start date : 10 JAN 2022</a:t>
          </a:r>
          <a:endParaRPr lang="en-US" sz="1300" kern="1200"/>
        </a:p>
      </dsp:txBody>
      <dsp:txXfrm>
        <a:off x="6755361" y="2232553"/>
        <a:ext cx="1800000" cy="720000"/>
      </dsp:txXfrm>
    </dsp:sp>
    <dsp:sp modelId="{9BD05170-D242-448C-B955-30D28D5E168B}">
      <dsp:nvSpPr>
        <dsp:cNvPr id="0" name=""/>
        <dsp:cNvSpPr/>
      </dsp:nvSpPr>
      <dsp:spPr>
        <a:xfrm>
          <a:off x="9221361" y="79255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F069DA-6773-4F91-BFD8-7876EA960EB5}">
      <dsp:nvSpPr>
        <dsp:cNvPr id="0" name=""/>
        <dsp:cNvSpPr/>
      </dsp:nvSpPr>
      <dsp:spPr>
        <a:xfrm>
          <a:off x="9455361" y="102655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7842D-6B1D-4DC3-911D-C12D00CF3825}">
      <dsp:nvSpPr>
        <dsp:cNvPr id="0" name=""/>
        <dsp:cNvSpPr/>
      </dsp:nvSpPr>
      <dsp:spPr>
        <a:xfrm>
          <a:off x="8870361" y="223255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i="0" kern="1200" baseline="0"/>
            <a:t>Duration : 6 Months</a:t>
          </a:r>
          <a:endParaRPr lang="en-US" sz="1300" kern="1200"/>
        </a:p>
      </dsp:txBody>
      <dsp:txXfrm>
        <a:off x="8870361" y="2232553"/>
        <a:ext cx="18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3DE4F-3F45-AD47-99D6-64FEC8F601AA}">
      <dsp:nvSpPr>
        <dsp:cNvPr id="0" name=""/>
        <dsp:cNvSpPr/>
      </dsp:nvSpPr>
      <dsp:spPr>
        <a:xfrm>
          <a:off x="12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D29D5E-1A84-0F4D-9C39-5607AFB61A35}">
      <dsp:nvSpPr>
        <dsp:cNvPr id="0" name=""/>
        <dsp:cNvSpPr/>
      </dsp:nvSpPr>
      <dsp:spPr>
        <a:xfrm>
          <a:off x="480082"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5. Data processing instructions: This instruction is responsible for internal operations that are specifically registered for the co-processor.</a:t>
          </a:r>
        </a:p>
      </dsp:txBody>
      <dsp:txXfrm>
        <a:off x="560236" y="802089"/>
        <a:ext cx="4149382" cy="2576345"/>
      </dsp:txXfrm>
    </dsp:sp>
    <dsp:sp modelId="{6055C194-89E2-184B-B0FC-9120100B56CE}">
      <dsp:nvSpPr>
        <dsp:cNvPr id="0" name=""/>
        <dsp:cNvSpPr/>
      </dsp:nvSpPr>
      <dsp:spPr>
        <a:xfrm>
          <a:off x="52686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1202BE9-5179-8240-8506-4B2F683E114C}">
      <dsp:nvSpPr>
        <dsp:cNvPr id="0" name=""/>
        <dsp:cNvSpPr/>
      </dsp:nvSpPr>
      <dsp:spPr>
        <a:xfrm>
          <a:off x="5747481"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6. Register transfer instructions: With this instruction, the data of the co-processor is transferred to or from the register. 7. Data transfer instructions: By using this instruction, the data of the co-processor is transferred to or from the memory, and the address of which is calculated by the processor.</a:t>
          </a:r>
        </a:p>
      </dsp:txBody>
      <dsp:txXfrm>
        <a:off x="5827635" y="802089"/>
        <a:ext cx="4149382" cy="25763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36948-564E-9849-8B24-14073A633854}">
      <dsp:nvSpPr>
        <dsp:cNvPr id="0" name=""/>
        <dsp:cNvSpPr/>
      </dsp:nvSpPr>
      <dsp:spPr>
        <a:xfrm>
          <a:off x="12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78902E8-CA05-6A48-948D-ACC7548A7BC4}">
      <dsp:nvSpPr>
        <dsp:cNvPr id="0" name=""/>
        <dsp:cNvSpPr/>
      </dsp:nvSpPr>
      <dsp:spPr>
        <a:xfrm>
          <a:off x="480082"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8. Software interrupts instruction: Through SWI instruction, software interrupts exception occurs. With this instruction, one demands OS-based service and by this the device switches to privileged processor mode. By doing so, an unfavorable operation accesses a favorable one in the manner which the operating system allows.</a:t>
          </a:r>
        </a:p>
      </dsp:txBody>
      <dsp:txXfrm>
        <a:off x="560236" y="802089"/>
        <a:ext cx="4149382" cy="2576345"/>
      </dsp:txXfrm>
    </dsp:sp>
    <dsp:sp modelId="{17B65FE2-5C5A-9E43-A94D-40951E37336D}">
      <dsp:nvSpPr>
        <dsp:cNvPr id="0" name=""/>
        <dsp:cNvSpPr/>
      </dsp:nvSpPr>
      <dsp:spPr>
        <a:xfrm>
          <a:off x="52686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9B85505-1A03-3845-97D1-C5FA30E8FE0F}">
      <dsp:nvSpPr>
        <dsp:cNvPr id="0" name=""/>
        <dsp:cNvSpPr/>
      </dsp:nvSpPr>
      <dsp:spPr>
        <a:xfrm>
          <a:off x="5747481"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9. Software breakpoint instruction: Through BKPT instruction, an abort exception is generated. In the presence of debugger software, abort exception is treated as a breakpoint. While when there is debug hardware then abort exception does not occur and BKPT instruction is directly considered as a breakpoint.</a:t>
          </a:r>
        </a:p>
      </dsp:txBody>
      <dsp:txXfrm>
        <a:off x="5827635" y="802089"/>
        <a:ext cx="4149382" cy="257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AEF34-5786-E44D-BBFD-5004326D8381}">
      <dsp:nvSpPr>
        <dsp:cNvPr id="0" name=""/>
        <dsp:cNvSpPr/>
      </dsp:nvSpPr>
      <dsp:spPr>
        <a:xfrm>
          <a:off x="0" y="124519"/>
          <a:ext cx="5906181" cy="246635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Embedded System can be best described as a system which has both the hardware and software and is designed to do a specific task. A good example for an Embedded System, which many households have, is a Washing Machine. We use washing machines almost daily but wouldn’t get the idea that it is an embedded system consisting of a Processor (and other hardware as well) and software. </a:t>
          </a:r>
        </a:p>
      </dsp:txBody>
      <dsp:txXfrm>
        <a:off x="120398" y="244917"/>
        <a:ext cx="5665385" cy="2225563"/>
      </dsp:txXfrm>
    </dsp:sp>
    <dsp:sp modelId="{26821EEE-D407-E64E-A2E5-EACCE4EB7771}">
      <dsp:nvSpPr>
        <dsp:cNvPr id="0" name=""/>
        <dsp:cNvSpPr/>
      </dsp:nvSpPr>
      <dsp:spPr>
        <a:xfrm>
          <a:off x="0" y="2639839"/>
          <a:ext cx="5906181" cy="2466359"/>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modern day Car has several individual embedded systems that perform their specific tasks with the aim of making a smooth and safe journey.Some of the embedded systems in a Car are Anti-lock Braking System (ABS), Temperature Monitoring System, Automatic Climate Control, Tire Pressure Monitoring System, Engine Oil Level Monitor, etc.</a:t>
          </a:r>
        </a:p>
      </dsp:txBody>
      <dsp:txXfrm>
        <a:off x="120398" y="2760237"/>
        <a:ext cx="5665385" cy="2225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5D9F8-183F-9F4C-BB5C-03B88F41AB65}">
      <dsp:nvSpPr>
        <dsp:cNvPr id="0" name=""/>
        <dsp:cNvSpPr/>
      </dsp:nvSpPr>
      <dsp:spPr>
        <a:xfrm>
          <a:off x="0" y="124519"/>
          <a:ext cx="5906181" cy="246635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Size: The memory that the program occupies is very important as Embedded Processors like Microcontrollers have a very limited amount of ROM (Program Memory).Speed: The programs must be very fast i.e., they must run as fast as possible. The hardware should not be slowed down due to a slow running software.Portability: The same program can be compiled for different processors.Ease of ImplementationEase of MaintenanceReadability</a:t>
          </a:r>
        </a:p>
      </dsp:txBody>
      <dsp:txXfrm>
        <a:off x="120398" y="244917"/>
        <a:ext cx="5665385" cy="2225563"/>
      </dsp:txXfrm>
    </dsp:sp>
    <dsp:sp modelId="{C68FC2DB-5B60-2F4F-B9FC-03EA59159003}">
      <dsp:nvSpPr>
        <dsp:cNvPr id="0" name=""/>
        <dsp:cNvSpPr/>
      </dsp:nvSpPr>
      <dsp:spPr>
        <a:xfrm>
          <a:off x="0" y="2639839"/>
          <a:ext cx="5906181" cy="2466359"/>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Some of the benefits of using Embedded C as the main Programming Language:Significantly easy to write code in CConsumes less time when compared to AssemblyMaintenance of code (modifications and updates) is very simpleMake use of library functions to reduce the complexity of the main codeYou can easily port the code to other architecture with very little modifications</a:t>
          </a:r>
        </a:p>
      </dsp:txBody>
      <dsp:txXfrm>
        <a:off x="120398" y="2760237"/>
        <a:ext cx="5665385" cy="2225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EE841-5777-4741-8E52-6BC43F153BD0}">
      <dsp:nvSpPr>
        <dsp:cNvPr id="0" name=""/>
        <dsp:cNvSpPr/>
      </dsp:nvSpPr>
      <dsp:spPr>
        <a:xfrm>
          <a:off x="0" y="0"/>
          <a:ext cx="5906181"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089F3-6E3D-504D-A97C-3B4B217517E9}">
      <dsp:nvSpPr>
        <dsp:cNvPr id="0" name=""/>
        <dsp:cNvSpPr/>
      </dsp:nvSpPr>
      <dsp:spPr>
        <a:xfrm>
          <a:off x="0" y="0"/>
          <a:ext cx="5906181" cy="261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PCB is a copper laminated and non-conductive Printed Circuit Board, in which all electrical and electronic components are connected together in one common board with physical support for all components with base of board. </a:t>
          </a:r>
        </a:p>
      </dsp:txBody>
      <dsp:txXfrm>
        <a:off x="0" y="0"/>
        <a:ext cx="5906181" cy="2615359"/>
      </dsp:txXfrm>
    </dsp:sp>
    <dsp:sp modelId="{D27DD22E-2730-3048-A987-4811A4F07F83}">
      <dsp:nvSpPr>
        <dsp:cNvPr id="0" name=""/>
        <dsp:cNvSpPr/>
      </dsp:nvSpPr>
      <dsp:spPr>
        <a:xfrm>
          <a:off x="0" y="2615359"/>
          <a:ext cx="5906181" cy="0"/>
        </a:xfrm>
        <a:prstGeom prst="line">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9C5BF-8289-C44E-BCEA-0C04B2349F67}">
      <dsp:nvSpPr>
        <dsp:cNvPr id="0" name=""/>
        <dsp:cNvSpPr/>
      </dsp:nvSpPr>
      <dsp:spPr>
        <a:xfrm>
          <a:off x="0" y="2615359"/>
          <a:ext cx="5906181" cy="261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There are several types of PCB available for the circuit. Out of these types of PCB, we have to choose the appropriate type of PCB according to our application.Single-layer PCBDouble-layer PCBMulti-layer PCBFlexible PCBAluminium backed PCBFlex-rigid PCB</a:t>
          </a:r>
        </a:p>
      </dsp:txBody>
      <dsp:txXfrm>
        <a:off x="0" y="2615359"/>
        <a:ext cx="5906181" cy="26153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728C5-EAB2-8E43-ADC1-B20872C3F3DC}">
      <dsp:nvSpPr>
        <dsp:cNvPr id="0" name=""/>
        <dsp:cNvSpPr/>
      </dsp:nvSpPr>
      <dsp:spPr>
        <a:xfrm>
          <a:off x="12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41488CF-D965-314F-98EF-1EF154097DB8}">
      <dsp:nvSpPr>
        <dsp:cNvPr id="0" name=""/>
        <dsp:cNvSpPr/>
      </dsp:nvSpPr>
      <dsp:spPr>
        <a:xfrm>
          <a:off x="480082"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FR4:FR is stand for FIRE RETARDENT. For all type of PCB manufacturing, most common glass laminated material is FR4. Based on woven glass-epoxy compounds, FR4 is a composite material which is most useful because it provides very good mechanical strength.</a:t>
          </a:r>
        </a:p>
      </dsp:txBody>
      <dsp:txXfrm>
        <a:off x="560236" y="802089"/>
        <a:ext cx="4149382" cy="2576345"/>
      </dsp:txXfrm>
    </dsp:sp>
    <dsp:sp modelId="{A5E19AF1-3CB4-0141-AC19-29B71EBEC7FF}">
      <dsp:nvSpPr>
        <dsp:cNvPr id="0" name=""/>
        <dsp:cNvSpPr/>
      </dsp:nvSpPr>
      <dsp:spPr>
        <a:xfrm>
          <a:off x="5268627" y="267023"/>
          <a:ext cx="4309690" cy="2736653"/>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4B50EA1-3CEA-2B46-8585-CB40BB6E21C2}">
      <dsp:nvSpPr>
        <dsp:cNvPr id="0" name=""/>
        <dsp:cNvSpPr/>
      </dsp:nvSpPr>
      <dsp:spPr>
        <a:xfrm>
          <a:off x="5747481" y="721935"/>
          <a:ext cx="4309690" cy="27366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FR-1 and FR-2:This material is made from paper and phenol compounds and this material is used for only single layer PCB. Both FR1 and FR2 has similar characteristic, the only difference is glass transition temperature. FR1 has higher glass transition temperature compared to FR2. These materials is also sub divided in standard, halogen free and non-hydrophobic.</a:t>
          </a:r>
        </a:p>
      </dsp:txBody>
      <dsp:txXfrm>
        <a:off x="5827635" y="802089"/>
        <a:ext cx="4149382" cy="25763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CA9D-2E7A-8F40-B4D8-BC287E452336}">
      <dsp:nvSpPr>
        <dsp:cNvPr id="0" name=""/>
        <dsp:cNvSpPr/>
      </dsp:nvSpPr>
      <dsp:spPr>
        <a:xfrm>
          <a:off x="0" y="51753"/>
          <a:ext cx="5906181" cy="1258042"/>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These material is made from paper and two layer of woven glass epoxy and phenol compounds and this material is used for Single sided PCB only. CEM-1 can used instead of FR4, but price of CEM1 is higher than FR4.</a:t>
          </a:r>
        </a:p>
      </dsp:txBody>
      <dsp:txXfrm>
        <a:off x="61413" y="113166"/>
        <a:ext cx="5783355" cy="1135216"/>
      </dsp:txXfrm>
    </dsp:sp>
    <dsp:sp modelId="{1C47A896-3AC5-1C45-99DF-901F4B34110E}">
      <dsp:nvSpPr>
        <dsp:cNvPr id="0" name=""/>
        <dsp:cNvSpPr/>
      </dsp:nvSpPr>
      <dsp:spPr>
        <a:xfrm>
          <a:off x="0" y="1341476"/>
          <a:ext cx="5906181" cy="1258042"/>
        </a:xfrm>
        <a:prstGeom prst="roundRect">
          <a:avLst/>
        </a:prstGeom>
        <a:solidFill>
          <a:schemeClr val="accent2">
            <a:hueOff val="451605"/>
            <a:satOff val="-2211"/>
            <a:lumOff val="124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This material is white coloured, glass epoxy compound which is mostly used in double layer PCB. CEM-3 has lower mechanical strength compared to FR4, but it is cheaper than FR4. So, this is a good alternative of FR4.</a:t>
          </a:r>
        </a:p>
      </dsp:txBody>
      <dsp:txXfrm>
        <a:off x="61413" y="1402889"/>
        <a:ext cx="5783355" cy="1135216"/>
      </dsp:txXfrm>
    </dsp:sp>
    <dsp:sp modelId="{C083CB88-F6D1-A640-AC91-4208803FE2B5}">
      <dsp:nvSpPr>
        <dsp:cNvPr id="0" name=""/>
        <dsp:cNvSpPr/>
      </dsp:nvSpPr>
      <dsp:spPr>
        <a:xfrm>
          <a:off x="0" y="2631199"/>
          <a:ext cx="5906181" cy="1258042"/>
        </a:xfrm>
        <a:prstGeom prst="roundRect">
          <a:avLst/>
        </a:prstGeom>
        <a:solidFill>
          <a:schemeClr val="accent2">
            <a:hueOff val="903209"/>
            <a:satOff val="-4421"/>
            <a:lumOff val="24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This material is used in flexible PCB. This material is made from kepton, rogers, dupont. This material has good electrical properties, felicity, wide temperature range and high chemical resistance. Working temperature of this material is -200 ͦC to 300 ͦC.</a:t>
          </a:r>
        </a:p>
      </dsp:txBody>
      <dsp:txXfrm>
        <a:off x="61413" y="2692612"/>
        <a:ext cx="5783355" cy="1135216"/>
      </dsp:txXfrm>
    </dsp:sp>
    <dsp:sp modelId="{16A50696-4A07-254A-9837-B83A92E51CAC}">
      <dsp:nvSpPr>
        <dsp:cNvPr id="0" name=""/>
        <dsp:cNvSpPr/>
      </dsp:nvSpPr>
      <dsp:spPr>
        <a:xfrm>
          <a:off x="0" y="3920921"/>
          <a:ext cx="5906181" cy="1258042"/>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Prepreg means pre-impregnated. It is a Fiberglass impregnated with resin. These resins are pre- dried, so that when it heated, it flows, sticks and completely immersed. Prepreg has adhesive layer which gives strength similar to FR4. There are many versions of this material according to resin content, SR- standard resin, MR- medium resin and HR- high resin. This is chosen according to required thickness, layer structure and impedance. This material also available in high glass transition temperature and halogen free.</a:t>
          </a:r>
        </a:p>
      </dsp:txBody>
      <dsp:txXfrm>
        <a:off x="61413" y="3982334"/>
        <a:ext cx="5783355" cy="11352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10E6E-64D0-C14F-ACE3-0BE330EA7CEF}">
      <dsp:nvSpPr>
        <dsp:cNvPr id="0" name=""/>
        <dsp:cNvSpPr/>
      </dsp:nvSpPr>
      <dsp:spPr>
        <a:xfrm>
          <a:off x="0" y="163314"/>
          <a:ext cx="5906181" cy="161357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EasyEDA is a software which is used to design and simulate circuits. This software is an integrated tool for schematic capture, SPICE circuit simulation, based on Ngspice and PCB layout. Most important advantage of this software is that, it is web based software and used in browser window. So, this software is independent from OS.</a:t>
          </a:r>
        </a:p>
      </dsp:txBody>
      <dsp:txXfrm>
        <a:off x="78768" y="242082"/>
        <a:ext cx="5748645" cy="1456040"/>
      </dsp:txXfrm>
    </dsp:sp>
    <dsp:sp modelId="{2AC798DA-342E-DE4D-A536-1E27549C9CC3}">
      <dsp:nvSpPr>
        <dsp:cNvPr id="0" name=""/>
        <dsp:cNvSpPr/>
      </dsp:nvSpPr>
      <dsp:spPr>
        <a:xfrm>
          <a:off x="0" y="1808570"/>
          <a:ext cx="5906181" cy="1613576"/>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Altium Designer :This software is developed by Australian software company Altium Limited. The main feature of this software is schematic capture, 3D PCB design, FPGA development and release/data management. This is first software which offer 3D visualization and clearance checking of PCB directly from PCB editor.</a:t>
          </a:r>
        </a:p>
      </dsp:txBody>
      <dsp:txXfrm>
        <a:off x="78768" y="1887338"/>
        <a:ext cx="5748645" cy="1456040"/>
      </dsp:txXfrm>
    </dsp:sp>
    <dsp:sp modelId="{4029141E-3E9A-F44F-83AD-1C694E91F4D3}">
      <dsp:nvSpPr>
        <dsp:cNvPr id="0" name=""/>
        <dsp:cNvSpPr/>
      </dsp:nvSpPr>
      <dsp:spPr>
        <a:xfrm>
          <a:off x="0" y="3453827"/>
          <a:ext cx="5906181" cy="1613576"/>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KiCad: This software is developed by jean-pierre charras. This software has tools which can create BoM (Bill of Material), artwork and 3D view of PCB as well as all components used in circuit. Many components are available in the library of this software and there is feature that user can add their custom components. This software is support many human languages.CircuitMaker: This software is also developed by Altium. Schematic editor of this software includes basic component placement and this software is used to design advanced multichannel and hierarchical schematics. All schematic is uploaded to server and these files are available to view by anyone, provided that you need a CircuitMaker account.</a:t>
          </a:r>
        </a:p>
      </dsp:txBody>
      <dsp:txXfrm>
        <a:off x="78768" y="3532595"/>
        <a:ext cx="5748645" cy="1456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4ECF-0CB7-4FDE-A9B7-39D4C002900B}">
      <dsp:nvSpPr>
        <dsp:cNvPr id="0" name=""/>
        <dsp:cNvSpPr/>
      </dsp:nvSpPr>
      <dsp:spPr>
        <a:xfrm>
          <a:off x="0" y="408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59946-CCDF-43AC-821C-CC4DC28CFED2}">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44CD5-FB1C-4B04-AEB8-602C9361F795}">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90000"/>
            </a:lnSpc>
            <a:spcBef>
              <a:spcPct val="0"/>
            </a:spcBef>
            <a:spcAft>
              <a:spcPct val="35000"/>
            </a:spcAft>
            <a:buNone/>
          </a:pPr>
          <a:r>
            <a:rPr lang="en-US" sz="1900" kern="1200"/>
            <a:t>Arithmetic Logic Unit</a:t>
          </a:r>
        </a:p>
      </dsp:txBody>
      <dsp:txXfrm>
        <a:off x="1005339" y="4086"/>
        <a:ext cx="4900841" cy="870424"/>
      </dsp:txXfrm>
    </dsp:sp>
    <dsp:sp modelId="{7D9558BB-BFAB-449B-BD11-921048B19268}">
      <dsp:nvSpPr>
        <dsp:cNvPr id="0" name=""/>
        <dsp:cNvSpPr/>
      </dsp:nvSpPr>
      <dsp:spPr>
        <a:xfrm>
          <a:off x="0" y="109211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13211C-36A5-4287-AD32-CBA4F71535CF}">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153856-AF6E-4BA5-8CAF-9A86CBBE496D}">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90000"/>
            </a:lnSpc>
            <a:spcBef>
              <a:spcPct val="0"/>
            </a:spcBef>
            <a:spcAft>
              <a:spcPct val="35000"/>
            </a:spcAft>
            <a:buNone/>
          </a:pPr>
          <a:r>
            <a:rPr lang="en-US" sz="1900" kern="1200"/>
            <a:t>Booth multiplier</a:t>
          </a:r>
        </a:p>
      </dsp:txBody>
      <dsp:txXfrm>
        <a:off x="1005339" y="1092116"/>
        <a:ext cx="4900841" cy="870424"/>
      </dsp:txXfrm>
    </dsp:sp>
    <dsp:sp modelId="{26511994-E620-4F1F-849F-FDCDCED41225}">
      <dsp:nvSpPr>
        <dsp:cNvPr id="0" name=""/>
        <dsp:cNvSpPr/>
      </dsp:nvSpPr>
      <dsp:spPr>
        <a:xfrm>
          <a:off x="0" y="218014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08C8F-C34D-432F-AE8D-C3C51BF96E19}">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41FF6B-7C8B-474C-8640-2768C6652C5E}">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90000"/>
            </a:lnSpc>
            <a:spcBef>
              <a:spcPct val="0"/>
            </a:spcBef>
            <a:spcAft>
              <a:spcPct val="35000"/>
            </a:spcAft>
            <a:buNone/>
          </a:pPr>
          <a:r>
            <a:rPr lang="en-US" sz="1900" kern="1200"/>
            <a:t>Barrel shifter</a:t>
          </a:r>
        </a:p>
      </dsp:txBody>
      <dsp:txXfrm>
        <a:off x="1005339" y="2180146"/>
        <a:ext cx="4900841" cy="870424"/>
      </dsp:txXfrm>
    </dsp:sp>
    <dsp:sp modelId="{9A078133-E753-4D59-8DFE-4A7C1C9A6926}">
      <dsp:nvSpPr>
        <dsp:cNvPr id="0" name=""/>
        <dsp:cNvSpPr/>
      </dsp:nvSpPr>
      <dsp:spPr>
        <a:xfrm>
          <a:off x="0" y="326817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86C74-785C-45FC-87DC-789A2634BB0C}">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A0AF6A-917C-48EF-8307-A5B1BB1941AE}">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90000"/>
            </a:lnSpc>
            <a:spcBef>
              <a:spcPct val="0"/>
            </a:spcBef>
            <a:spcAft>
              <a:spcPct val="35000"/>
            </a:spcAft>
            <a:buNone/>
          </a:pPr>
          <a:r>
            <a:rPr lang="en-US" sz="1900" kern="1200"/>
            <a:t>Control unit</a:t>
          </a:r>
        </a:p>
      </dsp:txBody>
      <dsp:txXfrm>
        <a:off x="1005339" y="3268177"/>
        <a:ext cx="4900841" cy="870424"/>
      </dsp:txXfrm>
    </dsp:sp>
    <dsp:sp modelId="{5B88A5BC-3C8D-41E8-8494-8961D193A432}">
      <dsp:nvSpPr>
        <dsp:cNvPr id="0" name=""/>
        <dsp:cNvSpPr/>
      </dsp:nvSpPr>
      <dsp:spPr>
        <a:xfrm>
          <a:off x="0" y="435620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7479E0-0110-43F4-941E-2B1E971C1B6A}">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FB97F7-AC06-4757-A3C5-D23B10412EA2}">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90000"/>
            </a:lnSpc>
            <a:spcBef>
              <a:spcPct val="0"/>
            </a:spcBef>
            <a:spcAft>
              <a:spcPct val="35000"/>
            </a:spcAft>
            <a:buNone/>
          </a:pPr>
          <a:r>
            <a:rPr lang="en-US" sz="1900" kern="1200"/>
            <a:t>Register file </a:t>
          </a:r>
        </a:p>
      </dsp:txBody>
      <dsp:txXfrm>
        <a:off x="1005339" y="4356207"/>
        <a:ext cx="4900841" cy="8704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CD0EA-ECB5-4946-9915-251E6B7E2540}">
      <dsp:nvSpPr>
        <dsp:cNvPr id="0" name=""/>
        <dsp:cNvSpPr/>
      </dsp:nvSpPr>
      <dsp:spPr>
        <a:xfrm>
          <a:off x="0" y="48101"/>
          <a:ext cx="3143249" cy="1885950"/>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Multifunction, bi-directional general-purpose I/O ports with configurable, built-in pull-up resistors. </a:t>
          </a:r>
        </a:p>
      </dsp:txBody>
      <dsp:txXfrm>
        <a:off x="0" y="48101"/>
        <a:ext cx="3143249" cy="1885950"/>
      </dsp:txXfrm>
    </dsp:sp>
    <dsp:sp modelId="{AD0C65D0-E858-FA41-AF9F-CF294140CBFD}">
      <dsp:nvSpPr>
        <dsp:cNvPr id="0" name=""/>
        <dsp:cNvSpPr/>
      </dsp:nvSpPr>
      <dsp:spPr>
        <a:xfrm>
          <a:off x="3457575" y="48101"/>
          <a:ext cx="3143249" cy="1885950"/>
        </a:xfrm>
        <a:prstGeom prst="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Internal, self-programmable instruction flash memory up to 256 KB (384 KB on Xmega)</a:t>
          </a:r>
        </a:p>
      </dsp:txBody>
      <dsp:txXfrm>
        <a:off x="3457575" y="48101"/>
        <a:ext cx="3143249" cy="1885950"/>
      </dsp:txXfrm>
    </dsp:sp>
    <dsp:sp modelId="{3BC630E2-C384-E747-9CF6-305168D14C96}">
      <dsp:nvSpPr>
        <dsp:cNvPr id="0" name=""/>
        <dsp:cNvSpPr/>
      </dsp:nvSpPr>
      <dsp:spPr>
        <a:xfrm>
          <a:off x="6915149" y="48101"/>
          <a:ext cx="3143249" cy="1885950"/>
        </a:xfrm>
        <a:prstGeom prst="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Internal data EEPROM up to 4 KBInternal SRAM up to 16 KB (32 KB on Xmega)External 64 KB little endian data space on certain models, including the Mega8515 and Mega162.</a:t>
          </a:r>
        </a:p>
      </dsp:txBody>
      <dsp:txXfrm>
        <a:off x="6915149" y="48101"/>
        <a:ext cx="3143249" cy="1885950"/>
      </dsp:txXfrm>
    </dsp:sp>
    <dsp:sp modelId="{0BCCEFA3-1C80-6D49-B73C-6E072FC0079F}">
      <dsp:nvSpPr>
        <dsp:cNvPr id="0" name=""/>
        <dsp:cNvSpPr/>
      </dsp:nvSpPr>
      <dsp:spPr>
        <a:xfrm>
          <a:off x="0" y="2248376"/>
          <a:ext cx="3143249" cy="1885950"/>
        </a:xfrm>
        <a:prstGeom prst="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Analog comparator10 or 12-bit A/D converters, with multiplex of up to 16 channels12-bit D/A converters</a:t>
          </a:r>
        </a:p>
      </dsp:txBody>
      <dsp:txXfrm>
        <a:off x="0" y="2248376"/>
        <a:ext cx="3143249" cy="1885950"/>
      </dsp:txXfrm>
    </dsp:sp>
    <dsp:sp modelId="{760E048E-ACB3-1F42-AF05-0CE4D48217A3}">
      <dsp:nvSpPr>
        <dsp:cNvPr id="0" name=""/>
        <dsp:cNvSpPr/>
      </dsp:nvSpPr>
      <dsp:spPr>
        <a:xfrm>
          <a:off x="3457575" y="2248375"/>
          <a:ext cx="3143249" cy="1885950"/>
        </a:xfrm>
        <a:prstGeom prst="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Ethernet controller supportLCD controller support</a:t>
          </a:r>
        </a:p>
      </dsp:txBody>
      <dsp:txXfrm>
        <a:off x="3457575" y="2248375"/>
        <a:ext cx="3143249" cy="1885950"/>
      </dsp:txXfrm>
    </dsp:sp>
    <dsp:sp modelId="{D5BC9D53-A160-B74F-8C4D-B49BEAB7B32C}">
      <dsp:nvSpPr>
        <dsp:cNvPr id="0" name=""/>
        <dsp:cNvSpPr/>
      </dsp:nvSpPr>
      <dsp:spPr>
        <a:xfrm>
          <a:off x="6915149" y="2248375"/>
          <a:ext cx="3143249" cy="1885950"/>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CAN controller support</a:t>
          </a:r>
        </a:p>
      </dsp:txBody>
      <dsp:txXfrm>
        <a:off x="6915149" y="2248375"/>
        <a:ext cx="3143249" cy="18859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0340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6/23/2022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757980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558301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882034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6/23/2022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35614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6/23/2022</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765409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6/23/2022</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900869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5772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504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1938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749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73146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4820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6/23/2022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2799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6/23/2022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4294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6/23/2022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6130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6/23/2022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60089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6/23/2022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8312142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0.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18.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2.xml" /><Relationship Id="rId4" Type="http://schemas.openxmlformats.org/officeDocument/2006/relationships/image" Target="../media/image2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2.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 /><Relationship Id="rId2" Type="http://schemas.openxmlformats.org/officeDocument/2006/relationships/diagramData" Target="../diagrams/data7.xml" /><Relationship Id="rId1" Type="http://schemas.openxmlformats.org/officeDocument/2006/relationships/slideLayout" Target="../slideLayouts/slideLayout2.xml" /><Relationship Id="rId6" Type="http://schemas.microsoft.com/office/2007/relationships/diagramDrawing" Target="../diagrams/drawing7.xml" /><Relationship Id="rId5" Type="http://schemas.openxmlformats.org/officeDocument/2006/relationships/diagramColors" Target="../diagrams/colors7.xml" /><Relationship Id="rId4" Type="http://schemas.openxmlformats.org/officeDocument/2006/relationships/diagramQuickStyle" Target="../diagrams/quickStyle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 /><Relationship Id="rId7" Type="http://schemas.openxmlformats.org/officeDocument/2006/relationships/image" Target="../media/image40.jpeg" /><Relationship Id="rId2" Type="http://schemas.openxmlformats.org/officeDocument/2006/relationships/diagramData" Target="../diagrams/data8.xml" /><Relationship Id="rId1" Type="http://schemas.openxmlformats.org/officeDocument/2006/relationships/slideLayout" Target="../slideLayouts/slideLayout2.xml" /><Relationship Id="rId6" Type="http://schemas.microsoft.com/office/2007/relationships/diagramDrawing" Target="../diagrams/drawing8.xml" /><Relationship Id="rId5" Type="http://schemas.openxmlformats.org/officeDocument/2006/relationships/diagramColors" Target="../diagrams/colors8.xml" /><Relationship Id="rId4" Type="http://schemas.openxmlformats.org/officeDocument/2006/relationships/diagramQuickStyle" Target="../diagrams/quickStyle8.xml" /></Relationships>
</file>

<file path=ppt/slides/_rels/slide26.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42.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18.gif" /><Relationship Id="rId2" Type="http://schemas.openxmlformats.org/officeDocument/2006/relationships/image" Target="../media/image1.jpeg" /><Relationship Id="rId1" Type="http://schemas.openxmlformats.org/officeDocument/2006/relationships/slideLayout" Target="../slideLayouts/slideLayout1.xml" /><Relationship Id="rId4" Type="http://schemas.openxmlformats.org/officeDocument/2006/relationships/image" Target="../media/image19.jpeg" /></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 /><Relationship Id="rId2" Type="http://schemas.openxmlformats.org/officeDocument/2006/relationships/diagramData" Target="../diagrams/data9.xml" /><Relationship Id="rId1" Type="http://schemas.openxmlformats.org/officeDocument/2006/relationships/slideLayout" Target="../slideLayouts/slideLayout2.xml" /><Relationship Id="rId6" Type="http://schemas.microsoft.com/office/2007/relationships/diagramDrawing" Target="../diagrams/drawing9.xml" /><Relationship Id="rId5" Type="http://schemas.openxmlformats.org/officeDocument/2006/relationships/diagramColors" Target="../diagrams/colors9.xml" /><Relationship Id="rId4" Type="http://schemas.openxmlformats.org/officeDocument/2006/relationships/diagramQuickStyle" Target="../diagrams/quickStyle9.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45.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 /><Relationship Id="rId2" Type="http://schemas.openxmlformats.org/officeDocument/2006/relationships/diagramData" Target="../diagrams/data10.xml" /><Relationship Id="rId1" Type="http://schemas.openxmlformats.org/officeDocument/2006/relationships/slideLayout" Target="../slideLayouts/slideLayout2.xml" /><Relationship Id="rId6" Type="http://schemas.microsoft.com/office/2007/relationships/diagramDrawing" Target="../diagrams/drawing10.xml" /><Relationship Id="rId5" Type="http://schemas.openxmlformats.org/officeDocument/2006/relationships/diagramColors" Target="../diagrams/colors10.xml" /><Relationship Id="rId4" Type="http://schemas.openxmlformats.org/officeDocument/2006/relationships/diagramQuickStyle" Target="../diagrams/quickStyle10.xml" /></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 /><Relationship Id="rId2" Type="http://schemas.openxmlformats.org/officeDocument/2006/relationships/diagramData" Target="../diagrams/data11.xml" /><Relationship Id="rId1" Type="http://schemas.openxmlformats.org/officeDocument/2006/relationships/slideLayout" Target="../slideLayouts/slideLayout2.xml" /><Relationship Id="rId6" Type="http://schemas.microsoft.com/office/2007/relationships/diagramDrawing" Target="../diagrams/drawing11.xml" /><Relationship Id="rId5" Type="http://schemas.openxmlformats.org/officeDocument/2006/relationships/diagramColors" Target="../diagrams/colors11.xml" /><Relationship Id="rId4" Type="http://schemas.openxmlformats.org/officeDocument/2006/relationships/diagramQuickStyle" Target="../diagrams/quickStyle11.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0.jp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3" Type="http://schemas.openxmlformats.org/officeDocument/2006/relationships/image" Target="../media/image48.jpg" /><Relationship Id="rId2" Type="http://schemas.openxmlformats.org/officeDocument/2006/relationships/image" Target="../media/image47.jp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50.jpg" /><Relationship Id="rId2" Type="http://schemas.openxmlformats.org/officeDocument/2006/relationships/image" Target="../media/image49.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6.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8.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484FDD-9362-375B-6C30-FB2148567231}"/>
              </a:ext>
            </a:extLst>
          </p:cNvPr>
          <p:cNvSpPr txBox="1">
            <a:spLocks/>
          </p:cNvSpPr>
          <p:nvPr/>
        </p:nvSpPr>
        <p:spPr>
          <a:xfrm>
            <a:off x="1066800" y="321013"/>
            <a:ext cx="10058400" cy="9338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fontAlgn="auto">
              <a:spcAft>
                <a:spcPts val="600"/>
              </a:spcAft>
              <a:buClrTx/>
              <a:buSzTx/>
              <a:tabLst/>
              <a:defRPr/>
            </a:pPr>
            <a:r>
              <a:rPr kumimoji="0" lang="en-US" sz="4800" b="1" i="0" strike="noStrike" spc="300" normalizeH="0" noProof="0" dirty="0">
                <a:ln>
                  <a:noFill/>
                </a:ln>
                <a:solidFill>
                  <a:schemeClr val="tx1">
                    <a:lumMod val="85000"/>
                    <a:lumOff val="15000"/>
                  </a:schemeClr>
                </a:solidFill>
                <a:uLnTx/>
                <a:uFillTx/>
                <a:ea typeface="+mn-ea"/>
                <a:cs typeface="+mn-cs"/>
              </a:rPr>
              <a:t>Industrial</a:t>
            </a:r>
            <a:r>
              <a:rPr kumimoji="0" lang="en-US" sz="4800" b="1" i="0" strike="noStrike" normalizeH="0" noProof="0" dirty="0">
                <a:ln>
                  <a:noFill/>
                </a:ln>
                <a:solidFill>
                  <a:schemeClr val="tx1">
                    <a:lumMod val="85000"/>
                    <a:lumOff val="15000"/>
                  </a:schemeClr>
                </a:solidFill>
                <a:uLnTx/>
                <a:uFillTx/>
                <a:ea typeface="+mn-ea"/>
                <a:cs typeface="+mn-cs"/>
              </a:rPr>
              <a:t> Training Presentation</a:t>
            </a:r>
          </a:p>
        </p:txBody>
      </p:sp>
      <p:sp>
        <p:nvSpPr>
          <p:cNvPr id="10" name="Rectangle 9">
            <a:extLst>
              <a:ext uri="{FF2B5EF4-FFF2-40B4-BE49-F238E27FC236}">
                <a16:creationId xmlns:a16="http://schemas.microsoft.com/office/drawing/2014/main" id="{7E204768-88E5-CE74-5656-FF8779C84D37}"/>
              </a:ext>
            </a:extLst>
          </p:cNvPr>
          <p:cNvSpPr/>
          <p:nvPr/>
        </p:nvSpPr>
        <p:spPr>
          <a:xfrm>
            <a:off x="1064016" y="4322618"/>
            <a:ext cx="9906000" cy="241997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eaLnBrk="1" fontAlgn="auto" latinLnBrk="0" hangingPunct="1">
              <a:lnSpc>
                <a:spcPct val="150000"/>
              </a:lnSpc>
              <a:spcBef>
                <a:spcPts val="0"/>
              </a:spcBef>
              <a:spcAft>
                <a:spcPts val="600"/>
              </a:spcAft>
              <a:buClrTx/>
              <a:buSzTx/>
              <a:buFontTx/>
              <a:buNone/>
              <a:tabLst/>
              <a:defRPr/>
            </a:pPr>
            <a:r>
              <a:rPr lang="en-US" sz="1400" b="1" spc="300" dirty="0">
                <a:solidFill>
                  <a:schemeClr val="tx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In Partial Fulfillment of Industrial Training</a:t>
            </a:r>
          </a:p>
          <a:p>
            <a:pPr marL="0" marR="0" lvl="0" indent="0" algn="ctr" defTabSz="914400" eaLnBrk="1" fontAlgn="auto" latinLnBrk="0" hangingPunct="1">
              <a:lnSpc>
                <a:spcPct val="150000"/>
              </a:lnSpc>
              <a:spcBef>
                <a:spcPts val="0"/>
              </a:spcBef>
              <a:spcAft>
                <a:spcPts val="600"/>
              </a:spcAft>
              <a:buClrTx/>
              <a:buSzTx/>
              <a:buFontTx/>
              <a:buNone/>
              <a:tabLst/>
              <a:defRPr/>
            </a:pPr>
            <a:r>
              <a:rPr lang="en-US" sz="1400" b="1" spc="300" dirty="0">
                <a:solidFill>
                  <a:schemeClr val="tx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t>
            </a: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a:t>
            </a:r>
            <a:r>
              <a:rPr lang="en-US" sz="1400" b="1" kern="0" spc="300" dirty="0">
                <a:solidFill>
                  <a:schemeClr val="tx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HARSH KAUSHIK</a:t>
            </a:r>
            <a:endPar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a:p>
            <a:pPr marL="0" marR="0" lvl="0" indent="0" algn="ctr" defTabSz="914400" eaLnBrk="1" fontAlgn="auto" latinLnBrk="0" hangingPunct="1">
              <a:lnSpc>
                <a:spcPct val="150000"/>
              </a:lnSpc>
              <a:spcBef>
                <a:spcPts val="0"/>
              </a:spcBef>
              <a:spcAft>
                <a:spcPts val="600"/>
              </a:spcAft>
              <a:buClrTx/>
              <a:buSzTx/>
              <a:buFontTx/>
              <a:buNone/>
              <a:tabLst/>
              <a:defRPr/>
            </a:pP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Roll No – 1809261</a:t>
            </a:r>
          </a:p>
          <a:p>
            <a:pPr marL="0" marR="0" lvl="0" indent="0" algn="ctr" defTabSz="914400" eaLnBrk="1" fontAlgn="auto" latinLnBrk="0" hangingPunct="1">
              <a:lnSpc>
                <a:spcPct val="150000"/>
              </a:lnSpc>
              <a:spcBef>
                <a:spcPts val="0"/>
              </a:spcBef>
              <a:spcAft>
                <a:spcPts val="600"/>
              </a:spcAft>
              <a:buClrTx/>
              <a:buSzTx/>
              <a:buFontTx/>
              <a:buNone/>
              <a:tabLst/>
              <a:defRPr/>
            </a:pP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B.</a:t>
            </a:r>
            <a:r>
              <a:rPr lang="en-US" sz="1400" b="1" kern="0" spc="300" dirty="0">
                <a:solidFill>
                  <a:schemeClr val="tx1"/>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T</a:t>
            </a:r>
            <a:r>
              <a:rPr kumimoji="0" lang="en-US" sz="1400" b="1" i="0" u="none" strike="noStrike" kern="0" cap="none" spc="300" normalizeH="0" baseline="0" noProof="0" dirty="0" err="1">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ech</a:t>
            </a: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ECE 8</a:t>
            </a:r>
            <a:r>
              <a:rPr kumimoji="0" lang="en-US" sz="1400" b="1" i="0" u="none" strike="noStrike" kern="0" cap="none" spc="300" normalizeH="0" baseline="3000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th</a:t>
            </a: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Semester</a:t>
            </a:r>
          </a:p>
          <a:p>
            <a:pPr marL="0" marR="0" lvl="0" indent="0" algn="ctr" defTabSz="914400" eaLnBrk="1" fontAlgn="auto" latinLnBrk="0" hangingPunct="1">
              <a:lnSpc>
                <a:spcPct val="150000"/>
              </a:lnSpc>
              <a:spcBef>
                <a:spcPts val="0"/>
              </a:spcBef>
              <a:spcAft>
                <a:spcPts val="600"/>
              </a:spcAft>
              <a:buClrTx/>
              <a:buSzTx/>
              <a:buFontTx/>
              <a:buNone/>
              <a:tabLst/>
              <a:defRPr/>
            </a:pPr>
            <a:r>
              <a:rPr kumimoji="0" lang="en-US"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Shaheed Bhagat Singh State Technical Campus</a:t>
            </a:r>
            <a:endParaRPr kumimoji="0" lang="en-IN" sz="1400" b="1" i="0" u="none" strike="noStrike" kern="0" cap="none" spc="300" normalizeH="0" baseline="0" noProof="0" dirty="0">
              <a:ln>
                <a:noFill/>
              </a:ln>
              <a:solidFill>
                <a:schemeClr val="tx1"/>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a:p>
            <a:pPr algn="ctr"/>
            <a:endParaRPr lang="en-IN" sz="1400" dirty="0">
              <a:solidFill>
                <a:schemeClr val="tx1"/>
              </a:solidFill>
              <a:latin typeface="Microsoft YaHei UI" panose="020B0503020204020204" pitchFamily="34" charset="-122"/>
              <a:ea typeface="Microsoft YaHei UI" panose="020B0503020204020204" pitchFamily="34" charset="-122"/>
            </a:endParaRPr>
          </a:p>
        </p:txBody>
      </p:sp>
      <p:graphicFrame>
        <p:nvGraphicFramePr>
          <p:cNvPr id="35" name="Subtitle 2">
            <a:extLst>
              <a:ext uri="{FF2B5EF4-FFF2-40B4-BE49-F238E27FC236}">
                <a16:creationId xmlns:a16="http://schemas.microsoft.com/office/drawing/2014/main" id="{DBE943B0-A7DC-B550-1D18-92F82A15199D}"/>
              </a:ext>
            </a:extLst>
          </p:cNvPr>
          <p:cNvGraphicFramePr/>
          <p:nvPr>
            <p:extLst>
              <p:ext uri="{D42A27DB-BD31-4B8C-83A1-F6EECF244321}">
                <p14:modId xmlns:p14="http://schemas.microsoft.com/office/powerpoint/2010/main" val="82298853"/>
              </p:ext>
            </p:extLst>
          </p:nvPr>
        </p:nvGraphicFramePr>
        <p:xfrm>
          <a:off x="476655" y="1131216"/>
          <a:ext cx="11080723" cy="3745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756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64082" y="642594"/>
            <a:ext cx="4472921" cy="1371600"/>
          </a:xfrm>
        </p:spPr>
        <p:txBody>
          <a:bodyPr>
            <a:normAutofit/>
          </a:bodyPr>
          <a:lstStyle/>
          <a:p>
            <a:r>
              <a:rPr lang="en-US"/>
              <a:t>Keywords in Embedded C. </a:t>
            </a:r>
          </a:p>
        </p:txBody>
      </p:sp>
      <p:sp>
        <p:nvSpPr>
          <p:cNvPr id="3" name="Content Placeholder"/>
          <p:cNvSpPr>
            <a:spLocks noGrp="1"/>
          </p:cNvSpPr>
          <p:nvPr>
            <p:ph idx="1"/>
          </p:nvPr>
        </p:nvSpPr>
        <p:spPr>
          <a:xfrm>
            <a:off x="7064082" y="2103120"/>
            <a:ext cx="4472922" cy="3931920"/>
          </a:xfrm>
        </p:spPr>
        <p:txBody>
          <a:bodyPr>
            <a:normAutofit fontScale="92500" lnSpcReduction="20000"/>
          </a:bodyPr>
          <a:lstStyle/>
          <a:p>
            <a:pPr lvl="0"/>
            <a:r>
              <a:rPr lang="en-US" dirty="0"/>
              <a:t>Keyword is a special word with a special meaning to the compiler (a C Compiler for example, is a software that is used to convert program written in C to Machine Code).</a:t>
            </a:r>
          </a:p>
          <a:p>
            <a:pPr lvl="0"/>
            <a:r>
              <a:rPr lang="en-US" dirty="0"/>
              <a:t> For example, if we take the Keil’s Cx51 Compiler (a popular C Compiler for 8051 based Microcontrollers) the following are some of the keywords:</a:t>
            </a:r>
          </a:p>
          <a:p>
            <a:pPr lvl="0"/>
            <a:r>
              <a:rPr lang="en-US" dirty="0"/>
              <a:t>The following table lists out all the keywords associated with the Cx51 C Compiler.</a:t>
            </a:r>
          </a:p>
        </p:txBody>
      </p:sp>
      <p:pic>
        <p:nvPicPr>
          <p:cNvPr id="5" name="Picture 6">
            <a:extLst>
              <a:ext uri="{FF2B5EF4-FFF2-40B4-BE49-F238E27FC236}">
                <a16:creationId xmlns:a16="http://schemas.microsoft.com/office/drawing/2014/main" id="{E5D27D78-7617-261E-B4FE-C9935FAF0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46" y="547688"/>
            <a:ext cx="5777021" cy="6069012"/>
          </a:xfrm>
          <a:prstGeom prst="rect">
            <a:avLst/>
          </a:prstGeom>
        </p:spPr>
      </p:pic>
    </p:spTree>
    <p:extLst>
      <p:ext uri="{BB962C8B-B14F-4D97-AF65-F5344CB8AC3E}">
        <p14:creationId xmlns:p14="http://schemas.microsoft.com/office/powerpoint/2010/main" val="20708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64082" y="642594"/>
            <a:ext cx="4472921" cy="1371600"/>
          </a:xfrm>
        </p:spPr>
        <p:txBody>
          <a:bodyPr>
            <a:normAutofit/>
          </a:bodyPr>
          <a:lstStyle/>
          <a:p>
            <a:r>
              <a:rPr lang="en-US"/>
              <a:t>Data Types in Embedded C. </a:t>
            </a:r>
          </a:p>
        </p:txBody>
      </p:sp>
      <p:sp>
        <p:nvSpPr>
          <p:cNvPr id="3" name="Content Placeholder"/>
          <p:cNvSpPr>
            <a:spLocks noGrp="1"/>
          </p:cNvSpPr>
          <p:nvPr>
            <p:ph idx="1"/>
          </p:nvPr>
        </p:nvSpPr>
        <p:spPr>
          <a:xfrm>
            <a:off x="7064082" y="2103120"/>
            <a:ext cx="4472922" cy="3931920"/>
          </a:xfrm>
        </p:spPr>
        <p:txBody>
          <a:bodyPr>
            <a:normAutofit fontScale="85000" lnSpcReduction="10000"/>
          </a:bodyPr>
          <a:lstStyle/>
          <a:p>
            <a:pPr lvl="0"/>
            <a:r>
              <a:rPr lang="en-US" dirty="0"/>
              <a:t>Data Types in C Programming Language (or any programming language for that matter) help us declaring variables in the program.</a:t>
            </a:r>
          </a:p>
          <a:p>
            <a:pPr lvl="0"/>
            <a:r>
              <a:rPr lang="en-US" dirty="0"/>
              <a:t> There are many data types in C Programming Language like signed int, unsigned int, signed char, unsigned char, float, double, etc. </a:t>
            </a:r>
          </a:p>
          <a:p>
            <a:pPr lvl="0"/>
            <a:r>
              <a:rPr lang="en-US" dirty="0"/>
              <a:t>In addition to these there few more data types in Embedded C.The following are the extra data types in Embedded C associated with the Keil’s Cx51 Compiler.Bitsbitsfrsfr16</a:t>
            </a:r>
          </a:p>
        </p:txBody>
      </p:sp>
      <p:pic>
        <p:nvPicPr>
          <p:cNvPr id="7" name="Picture 8">
            <a:extLst>
              <a:ext uri="{FF2B5EF4-FFF2-40B4-BE49-F238E27FC236}">
                <a16:creationId xmlns:a16="http://schemas.microsoft.com/office/drawing/2014/main" id="{E42E52C8-0E5B-DACA-334F-49E4C318C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96" y="791872"/>
            <a:ext cx="5229225" cy="5324475"/>
          </a:xfrm>
          <a:prstGeom prst="rect">
            <a:avLst/>
          </a:prstGeom>
        </p:spPr>
      </p:pic>
    </p:spTree>
    <p:extLst>
      <p:ext uri="{BB962C8B-B14F-4D97-AF65-F5344CB8AC3E}">
        <p14:creationId xmlns:p14="http://schemas.microsoft.com/office/powerpoint/2010/main" val="355277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64819" y="-901152"/>
            <a:ext cx="3536510" cy="5093520"/>
          </a:xfrm>
        </p:spPr>
        <p:txBody>
          <a:bodyPr>
            <a:normAutofit/>
          </a:bodyPr>
          <a:lstStyle/>
          <a:p>
            <a:pPr algn="ctr"/>
            <a:r>
              <a:rPr lang="en-US" sz="4400">
                <a:solidFill>
                  <a:schemeClr val="tx1"/>
                </a:solidFill>
              </a:rPr>
              <a:t>Basic Structure of an Embedded C Program. </a:t>
            </a:r>
          </a:p>
        </p:txBody>
      </p:sp>
      <p:sp>
        <p:nvSpPr>
          <p:cNvPr id="3" name="Content Placeholder"/>
          <p:cNvSpPr>
            <a:spLocks noGrp="1"/>
          </p:cNvSpPr>
          <p:nvPr>
            <p:ph idx="1"/>
          </p:nvPr>
        </p:nvSpPr>
        <p:spPr>
          <a:xfrm>
            <a:off x="5478124" y="559477"/>
            <a:ext cx="5647076" cy="5475563"/>
          </a:xfrm>
        </p:spPr>
        <p:txBody>
          <a:bodyPr anchor="ctr">
            <a:normAutofit lnSpcReduction="10000"/>
          </a:bodyPr>
          <a:lstStyle/>
          <a:p>
            <a:pPr lvl="0"/>
            <a:r>
              <a:rPr lang="en-US" sz="2000" dirty="0"/>
              <a:t>The following part shows the basic structure of an Embedded C </a:t>
            </a:r>
            <a:r>
              <a:rPr lang="en-US" sz="2000" dirty="0" err="1"/>
              <a:t>Program.Multiline</a:t>
            </a:r>
            <a:r>
              <a:rPr lang="en-US" sz="2000" dirty="0"/>
              <a:t> Comments . . . . . Denoted using /*……*/Single Line Comments . . . . . Denoted using //Preprocessor Directives . . . . . #include&lt;…&gt; or #defineGlobal Variables . . . . . Accessible anywhere in the </a:t>
            </a:r>
            <a:r>
              <a:rPr lang="en-US" sz="2000" dirty="0" err="1"/>
              <a:t>programFunction</a:t>
            </a:r>
            <a:r>
              <a:rPr lang="en-US" sz="2000" dirty="0"/>
              <a:t> Declarations . . . . . Declaring </a:t>
            </a:r>
            <a:r>
              <a:rPr lang="en-US" sz="2000" dirty="0" err="1"/>
              <a:t>FunctionMain</a:t>
            </a:r>
            <a:r>
              <a:rPr lang="en-US" sz="2000" dirty="0"/>
              <a:t> Function . . . . . Main Function, execution begins here{Local Variables . . . . . Variables confined to main </a:t>
            </a:r>
            <a:r>
              <a:rPr lang="en-US" sz="2000" dirty="0" err="1"/>
              <a:t>functionFunction</a:t>
            </a:r>
            <a:r>
              <a:rPr lang="en-US" sz="2000" dirty="0"/>
              <a:t> Calls . . . . . Calling other </a:t>
            </a:r>
            <a:r>
              <a:rPr lang="en-US" sz="2000" dirty="0" err="1"/>
              <a:t>FunctionsInfinite</a:t>
            </a:r>
            <a:r>
              <a:rPr lang="en-US" sz="2000" dirty="0"/>
              <a:t> Loop . . . . . Like while(1) or for(;;)Statements . . . . .….….}Function Definitions . . . . . Defining the Functions{Local Variables . . . . . Local Variables confined to this </a:t>
            </a:r>
            <a:r>
              <a:rPr lang="en-US" sz="2000" dirty="0" err="1"/>
              <a:t>FunctionStatements</a:t>
            </a:r>
            <a:r>
              <a:rPr lang="en-US" sz="2000" dirty="0"/>
              <a:t> . . . . .….….}</a:t>
            </a:r>
          </a:p>
        </p:txBody>
      </p:sp>
      <p:pic>
        <p:nvPicPr>
          <p:cNvPr id="4" name="Picture 4">
            <a:extLst>
              <a:ext uri="{FF2B5EF4-FFF2-40B4-BE49-F238E27FC236}">
                <a16:creationId xmlns:a16="http://schemas.microsoft.com/office/drawing/2014/main" id="{97533079-310A-A229-6FD9-CB06A8884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29" y="2994967"/>
            <a:ext cx="2463642" cy="3132168"/>
          </a:xfrm>
          <a:prstGeom prst="rect">
            <a:avLst/>
          </a:prstGeom>
        </p:spPr>
      </p:pic>
    </p:spTree>
    <p:extLst>
      <p:ext uri="{BB962C8B-B14F-4D97-AF65-F5344CB8AC3E}">
        <p14:creationId xmlns:p14="http://schemas.microsoft.com/office/powerpoint/2010/main" val="1587543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536510" cy="5093520"/>
          </a:xfrm>
        </p:spPr>
        <p:txBody>
          <a:bodyPr>
            <a:normAutofit/>
          </a:bodyPr>
          <a:lstStyle/>
          <a:p>
            <a:pPr algn="ctr"/>
            <a:r>
              <a:rPr lang="en-US" sz="4400" dirty="0">
                <a:solidFill>
                  <a:schemeClr val="tx1"/>
                </a:solidFill>
              </a:rPr>
              <a:t>Different </a:t>
            </a:r>
            <a:r>
              <a:rPr lang="en-US" sz="4400" dirty="0" err="1">
                <a:solidFill>
                  <a:schemeClr val="tx1"/>
                </a:solidFill>
              </a:rPr>
              <a:t>Componentof</a:t>
            </a:r>
            <a:r>
              <a:rPr lang="en-US" sz="4400" dirty="0">
                <a:solidFill>
                  <a:schemeClr val="tx1"/>
                </a:solidFill>
              </a:rPr>
              <a:t> an Embedded C Program ,  Comments : </a:t>
            </a:r>
          </a:p>
        </p:txBody>
      </p:sp>
      <p:sp>
        <p:nvSpPr>
          <p:cNvPr id="3" name="Content Placeholder"/>
          <p:cNvSpPr>
            <a:spLocks noGrp="1"/>
          </p:cNvSpPr>
          <p:nvPr>
            <p:ph idx="1"/>
          </p:nvPr>
        </p:nvSpPr>
        <p:spPr>
          <a:xfrm>
            <a:off x="5478124" y="559477"/>
            <a:ext cx="5647076" cy="5475563"/>
          </a:xfrm>
        </p:spPr>
        <p:txBody>
          <a:bodyPr anchor="ctr">
            <a:normAutofit/>
          </a:bodyPr>
          <a:lstStyle/>
          <a:p>
            <a:pPr lvl="0"/>
            <a:r>
              <a:rPr lang="en-US" sz="2000" dirty="0"/>
              <a:t>Comments are readable text that are written to help us (the reader) understand the code easily.</a:t>
            </a:r>
          </a:p>
          <a:p>
            <a:pPr lvl="0"/>
            <a:r>
              <a:rPr lang="en-US" sz="2000" dirty="0"/>
              <a:t> They are ignored by the compiler and do not take up any memory in the final code (after compilation).</a:t>
            </a:r>
          </a:p>
          <a:p>
            <a:pPr lvl="0"/>
            <a:r>
              <a:rPr lang="en-US" sz="2000" dirty="0"/>
              <a:t>There are two ways you can write comments: one is the single line comments denoted by // and the other is multiline comments denoted by /*….*/.</a:t>
            </a:r>
          </a:p>
          <a:p>
            <a:endParaRPr lang="en-US" sz="2000" dirty="0"/>
          </a:p>
        </p:txBody>
      </p:sp>
    </p:spTree>
    <p:extLst>
      <p:ext uri="{BB962C8B-B14F-4D97-AF65-F5344CB8AC3E}">
        <p14:creationId xmlns:p14="http://schemas.microsoft.com/office/powerpoint/2010/main" val="51297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CE062493-B47F-6F8E-9CC5-7A72C215E190}"/>
              </a:ext>
            </a:extLst>
          </p:cNvPr>
          <p:cNvPicPr>
            <a:picLocks noChangeAspect="1"/>
          </p:cNvPicPr>
          <p:nvPr/>
        </p:nvPicPr>
        <p:blipFill rotWithShape="1">
          <a:blip r:embed="rId2"/>
          <a:srcRect l="445" r="37425" b="-3"/>
          <a:stretch/>
        </p:blipFill>
        <p:spPr>
          <a:xfrm>
            <a:off x="20" y="10"/>
            <a:ext cx="6392647" cy="6857990"/>
          </a:xfrm>
          <a:prstGeom prst="rect">
            <a:avLst/>
          </a:prstGeom>
        </p:spPr>
      </p:pic>
      <p:sp>
        <p:nvSpPr>
          <p:cNvPr id="2" name="Title"/>
          <p:cNvSpPr>
            <a:spLocks noGrp="1"/>
          </p:cNvSpPr>
          <p:nvPr>
            <p:ph type="title"/>
          </p:nvPr>
        </p:nvSpPr>
        <p:spPr>
          <a:xfrm>
            <a:off x="7064082" y="642594"/>
            <a:ext cx="4472921" cy="1371600"/>
          </a:xfrm>
        </p:spPr>
        <p:txBody>
          <a:bodyPr>
            <a:normAutofit/>
          </a:bodyPr>
          <a:lstStyle/>
          <a:p>
            <a:r>
              <a:rPr lang="en-US"/>
              <a:t>Preprocessor Directive: </a:t>
            </a:r>
          </a:p>
        </p:txBody>
      </p:sp>
      <p:sp>
        <p:nvSpPr>
          <p:cNvPr id="3" name="Content Placeholder"/>
          <p:cNvSpPr>
            <a:spLocks noGrp="1"/>
          </p:cNvSpPr>
          <p:nvPr>
            <p:ph idx="1"/>
          </p:nvPr>
        </p:nvSpPr>
        <p:spPr>
          <a:xfrm>
            <a:off x="7064082" y="2103120"/>
            <a:ext cx="4472922" cy="3931920"/>
          </a:xfrm>
        </p:spPr>
        <p:txBody>
          <a:bodyPr>
            <a:normAutofit fontScale="77500" lnSpcReduction="20000"/>
          </a:bodyPr>
          <a:lstStyle/>
          <a:p>
            <a:pPr lvl="0"/>
            <a:r>
              <a:rPr lang="en-US" dirty="0"/>
              <a:t>A Preprocessor Directive in Embedded C is an indication to the compiler that it must look in to this file for symbols that are not defined in the program.</a:t>
            </a:r>
          </a:p>
          <a:p>
            <a:pPr lvl="0"/>
            <a:r>
              <a:rPr lang="en-US" dirty="0"/>
              <a:t>In C Programming Language (also in Embedded C), Preprocessor Directives are usually represented using # symbol like #include… or #define…</a:t>
            </a:r>
          </a:p>
          <a:p>
            <a:pPr lvl="0"/>
            <a:r>
              <a:rPr lang="en-US" dirty="0"/>
              <a:t>In Embedded C Programming, we usually use the preprocessor directive to indicate a header file specific to the microcontroller, which contains all the SFRs and the bits in those SFRsIn case of 8051, Keil Compiler has the file “reg51.h”, which must be written at the beginning of every Embedded C Program.</a:t>
            </a:r>
          </a:p>
        </p:txBody>
      </p:sp>
    </p:spTree>
    <p:extLst>
      <p:ext uri="{BB962C8B-B14F-4D97-AF65-F5344CB8AC3E}">
        <p14:creationId xmlns:p14="http://schemas.microsoft.com/office/powerpoint/2010/main" val="227926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93995" y="1851868"/>
            <a:ext cx="3536510" cy="3785453"/>
          </a:xfrm>
        </p:spPr>
        <p:txBody>
          <a:bodyPr>
            <a:normAutofit/>
          </a:bodyPr>
          <a:lstStyle/>
          <a:p>
            <a:pPr algn="ctr"/>
            <a:r>
              <a:rPr lang="en-US" sz="4400" dirty="0">
                <a:solidFill>
                  <a:schemeClr val="tx1"/>
                </a:solidFill>
              </a:rPr>
              <a:t>Variables and Functions </a:t>
            </a:r>
          </a:p>
        </p:txBody>
      </p:sp>
      <p:sp>
        <p:nvSpPr>
          <p:cNvPr id="3" name="Content Placeholder"/>
          <p:cNvSpPr>
            <a:spLocks noGrp="1"/>
          </p:cNvSpPr>
          <p:nvPr>
            <p:ph idx="1"/>
          </p:nvPr>
        </p:nvSpPr>
        <p:spPr>
          <a:xfrm>
            <a:off x="5478124" y="559477"/>
            <a:ext cx="5647076" cy="5475563"/>
          </a:xfrm>
        </p:spPr>
        <p:txBody>
          <a:bodyPr anchor="ctr">
            <a:normAutofit/>
          </a:bodyPr>
          <a:lstStyle/>
          <a:p>
            <a:pPr lvl="0"/>
            <a:r>
              <a:rPr lang="en-US" sz="2000" dirty="0"/>
              <a:t>Global Variables: Global Variables, as the name suggests, are Global to the program i.e., they can be accessed anywhere in the program.</a:t>
            </a:r>
          </a:p>
          <a:p>
            <a:pPr lvl="0"/>
            <a:r>
              <a:rPr lang="en-US" sz="2000" dirty="0"/>
              <a:t>Local Variables: Local Variables, in contrast to Global Variables, are confined to their respective function.</a:t>
            </a:r>
          </a:p>
          <a:p>
            <a:pPr lvl="0"/>
            <a:r>
              <a:rPr lang="en-US" sz="2000" dirty="0"/>
              <a:t>Main Function: Every C or Embedded C Program has one main function, from where the execution of the program begins.</a:t>
            </a:r>
          </a:p>
        </p:txBody>
      </p:sp>
    </p:spTree>
    <p:extLst>
      <p:ext uri="{BB962C8B-B14F-4D97-AF65-F5344CB8AC3E}">
        <p14:creationId xmlns:p14="http://schemas.microsoft.com/office/powerpoint/2010/main" val="362088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7064082" y="642594"/>
            <a:ext cx="4472921" cy="1371600"/>
          </a:xfrm>
        </p:spPr>
        <p:txBody>
          <a:bodyPr>
            <a:normAutofit fontScale="90000"/>
          </a:bodyPr>
          <a:lstStyle/>
          <a:p>
            <a:r>
              <a:rPr lang="en-US"/>
              <a:t>Basic Embedded C Program</a:t>
            </a:r>
          </a:p>
        </p:txBody>
      </p:sp>
      <p:sp>
        <p:nvSpPr>
          <p:cNvPr id="3" name="Content Placeholder"/>
          <p:cNvSpPr>
            <a:spLocks noGrp="1"/>
          </p:cNvSpPr>
          <p:nvPr>
            <p:ph idx="1"/>
          </p:nvPr>
        </p:nvSpPr>
        <p:spPr>
          <a:xfrm>
            <a:off x="7064082" y="2103120"/>
            <a:ext cx="4472922" cy="3931920"/>
          </a:xfrm>
        </p:spPr>
        <p:txBody>
          <a:bodyPr>
            <a:normAutofit lnSpcReduction="10000"/>
          </a:bodyPr>
          <a:lstStyle/>
          <a:p>
            <a:pPr lvl="0"/>
            <a:r>
              <a:rPr lang="en-US" sz="1400" dirty="0"/>
              <a:t>#include&lt;reg51.h&gt; // Preprocessor Directivevoid delay (int); // Delay Function Declarationvoid main(void) // Main Function{P1 = 0x00;/* Making PORT1 pins LOW. All the LEDs are OFF. * (P1 is PORT1, as defined in reg51.h) */while(1) // infinite loop{P1 = 0xFF; // Making PORT1 Pins HIGH i.e. LEDs are ON.Delay(1000);/* Calling Delay function with Function parameter as 1000. * This will cause a delay of 1000mS i.e. 1 second */P1 = 0x00; // Making PORT1 Pins LOW i.e. LEDs are OFF.Delay(1000);}}void delay (int d) // Delay Function Definition{unsigned int i=0; // Local Variable. Accessible only in this function./* This following step is responsible for causing delay of 1000mS * (or as per the value entered while calling the delay function) */for(; d&gt;0; d–){for(i=250; i&gt;0; i – -);for(i=248; i&gt;0; i – -);}}</a:t>
            </a:r>
          </a:p>
        </p:txBody>
      </p:sp>
      <p:pic>
        <p:nvPicPr>
          <p:cNvPr id="4" name="Picture 4">
            <a:extLst>
              <a:ext uri="{FF2B5EF4-FFF2-40B4-BE49-F238E27FC236}">
                <a16:creationId xmlns:a16="http://schemas.microsoft.com/office/drawing/2014/main" id="{ABC3BEFB-E2C4-ACBC-9007-662FF82CD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6" y="605231"/>
            <a:ext cx="6643738" cy="5611814"/>
          </a:xfrm>
          <a:prstGeom prst="rect">
            <a:avLst/>
          </a:prstGeom>
        </p:spPr>
      </p:pic>
    </p:spTree>
    <p:extLst>
      <p:ext uri="{BB962C8B-B14F-4D97-AF65-F5344CB8AC3E}">
        <p14:creationId xmlns:p14="http://schemas.microsoft.com/office/powerpoint/2010/main" val="283950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73409" y="559477"/>
            <a:ext cx="3765200" cy="5709931"/>
          </a:xfrm>
        </p:spPr>
        <p:txBody>
          <a:bodyPr>
            <a:normAutofit/>
          </a:bodyPr>
          <a:lstStyle/>
          <a:p>
            <a:pPr algn="ctr"/>
            <a:r>
              <a:rPr lang="en-US" dirty="0"/>
              <a:t>Basics of PCB</a:t>
            </a:r>
          </a:p>
        </p:txBody>
      </p:sp>
      <p:graphicFrame>
        <p:nvGraphicFramePr>
          <p:cNvPr id="6" name="Content Placeholder">
            <a:extLst>
              <a:ext uri="{FF2B5EF4-FFF2-40B4-BE49-F238E27FC236}">
                <a16:creationId xmlns:a16="http://schemas.microsoft.com/office/drawing/2014/main" id="{EDB105F7-6EBF-45B1-B401-1E27AA05D8B2}"/>
              </a:ext>
            </a:extLst>
          </p:cNvPr>
          <p:cNvGraphicFramePr>
            <a:graphicFrameLocks noGrp="1"/>
          </p:cNvGraphicFramePr>
          <p:nvPr>
            <p:ph idx="1"/>
            <p:extLst>
              <p:ext uri="{D42A27DB-BD31-4B8C-83A1-F6EECF244321}">
                <p14:modId xmlns:p14="http://schemas.microsoft.com/office/powerpoint/2010/main" val="709235541"/>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512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circuit board">
            <a:extLst>
              <a:ext uri="{FF2B5EF4-FFF2-40B4-BE49-F238E27FC236}">
                <a16:creationId xmlns:a16="http://schemas.microsoft.com/office/drawing/2014/main" id="{F273A7F3-C633-650E-3E06-B76D04A7D369}"/>
              </a:ext>
            </a:extLst>
          </p:cNvPr>
          <p:cNvPicPr>
            <a:picLocks noChangeAspect="1"/>
          </p:cNvPicPr>
          <p:nvPr/>
        </p:nvPicPr>
        <p:blipFill rotWithShape="1">
          <a:blip r:embed="rId2">
            <a:alphaModFix amt="45000"/>
          </a:blip>
          <a:srcRect t="10397" r="-2" b="5206"/>
          <a:stretch/>
        </p:blipFill>
        <p:spPr>
          <a:xfrm>
            <a:off x="143369" y="397633"/>
            <a:ext cx="12191980" cy="6857990"/>
          </a:xfrm>
          <a:prstGeom prst="rect">
            <a:avLst/>
          </a:prstGeom>
        </p:spPr>
      </p:pic>
      <p:sp>
        <p:nvSpPr>
          <p:cNvPr id="2" name="Title"/>
          <p:cNvSpPr>
            <a:spLocks noGrp="1"/>
          </p:cNvSpPr>
          <p:nvPr>
            <p:ph type="title"/>
          </p:nvPr>
        </p:nvSpPr>
        <p:spPr>
          <a:xfrm>
            <a:off x="1769531" y="569868"/>
            <a:ext cx="8652938" cy="2461504"/>
          </a:xfrm>
        </p:spPr>
        <p:txBody>
          <a:bodyPr vert="horz" lIns="91440" tIns="45720" rIns="91440" bIns="45720" rtlCol="0" anchor="ctr">
            <a:normAutofit/>
          </a:bodyPr>
          <a:lstStyle/>
          <a:p>
            <a:pPr algn="ctr">
              <a:lnSpc>
                <a:spcPct val="83000"/>
              </a:lnSpc>
            </a:pPr>
            <a:r>
              <a:rPr lang="en-US" sz="5800" b="0" cap="all" spc="-100" dirty="0"/>
              <a:t>Types of PCBs According to Mounting System</a:t>
            </a:r>
          </a:p>
        </p:txBody>
      </p:sp>
      <p:sp>
        <p:nvSpPr>
          <p:cNvPr id="3" name="Content Placeholder"/>
          <p:cNvSpPr>
            <a:spLocks noGrp="1"/>
          </p:cNvSpPr>
          <p:nvPr>
            <p:ph idx="1"/>
          </p:nvPr>
        </p:nvSpPr>
        <p:spPr>
          <a:xfrm>
            <a:off x="767025" y="3369427"/>
            <a:ext cx="10047141" cy="457201"/>
          </a:xfrm>
        </p:spPr>
        <p:txBody>
          <a:bodyPr vert="horz" lIns="91440" tIns="45720" rIns="91440" bIns="45720" rtlCol="0">
            <a:normAutofit/>
          </a:bodyPr>
          <a:lstStyle/>
          <a:p>
            <a:pPr marL="0" lvl="0" indent="0" algn="ctr">
              <a:lnSpc>
                <a:spcPct val="100000"/>
              </a:lnSpc>
              <a:spcBef>
                <a:spcPts val="0"/>
              </a:spcBef>
              <a:spcAft>
                <a:spcPts val="600"/>
              </a:spcAft>
              <a:buNone/>
            </a:pPr>
            <a:r>
              <a:rPr lang="en-US" sz="1800" spc="80" dirty="0"/>
              <a:t> Through-hole PCB</a:t>
            </a:r>
            <a:r>
              <a:rPr lang="en-GB" sz="1800" spc="80" dirty="0"/>
              <a:t>                                                   </a:t>
            </a:r>
            <a:r>
              <a:rPr lang="en-US" sz="1800" spc="80" dirty="0"/>
              <a:t>Surface mounted PCB</a:t>
            </a:r>
          </a:p>
        </p:txBody>
      </p:sp>
      <p:pic>
        <p:nvPicPr>
          <p:cNvPr id="4" name="Picture 4">
            <a:extLst>
              <a:ext uri="{FF2B5EF4-FFF2-40B4-BE49-F238E27FC236}">
                <a16:creationId xmlns:a16="http://schemas.microsoft.com/office/drawing/2014/main" id="{BA847077-1779-975B-B2D3-44D1C8B4A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25" y="3850391"/>
            <a:ext cx="3852863" cy="2885928"/>
          </a:xfrm>
          <a:prstGeom prst="rect">
            <a:avLst/>
          </a:prstGeom>
        </p:spPr>
      </p:pic>
      <p:pic>
        <p:nvPicPr>
          <p:cNvPr id="5" name="Picture 6">
            <a:extLst>
              <a:ext uri="{FF2B5EF4-FFF2-40B4-BE49-F238E27FC236}">
                <a16:creationId xmlns:a16="http://schemas.microsoft.com/office/drawing/2014/main" id="{19DCD17B-0170-A255-BB1D-1E552A55B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657" y="3826628"/>
            <a:ext cx="3707510" cy="2909691"/>
          </a:xfrm>
          <a:prstGeom prst="rect">
            <a:avLst/>
          </a:prstGeom>
        </p:spPr>
      </p:pic>
    </p:spTree>
    <p:extLst>
      <p:ext uri="{BB962C8B-B14F-4D97-AF65-F5344CB8AC3E}">
        <p14:creationId xmlns:p14="http://schemas.microsoft.com/office/powerpoint/2010/main" val="41045701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536510" cy="5093520"/>
          </a:xfrm>
        </p:spPr>
        <p:txBody>
          <a:bodyPr>
            <a:normAutofit/>
          </a:bodyPr>
          <a:lstStyle/>
          <a:p>
            <a:pPr algn="ctr"/>
            <a:r>
              <a:rPr lang="en-US" sz="4400">
                <a:solidFill>
                  <a:schemeClr val="tx1"/>
                </a:solidFill>
              </a:rPr>
              <a:t>Different Parts of PCB:</a:t>
            </a:r>
          </a:p>
        </p:txBody>
      </p:sp>
      <p:sp>
        <p:nvSpPr>
          <p:cNvPr id="3" name="Content Placeholder"/>
          <p:cNvSpPr>
            <a:spLocks noGrp="1"/>
          </p:cNvSpPr>
          <p:nvPr>
            <p:ph idx="1"/>
          </p:nvPr>
        </p:nvSpPr>
        <p:spPr>
          <a:xfrm>
            <a:off x="5478124" y="559477"/>
            <a:ext cx="5647076" cy="5475563"/>
          </a:xfrm>
        </p:spPr>
        <p:txBody>
          <a:bodyPr anchor="ctr">
            <a:normAutofit fontScale="85000" lnSpcReduction="20000"/>
          </a:bodyPr>
          <a:lstStyle/>
          <a:p>
            <a:pPr lvl="0">
              <a:lnSpc>
                <a:spcPct val="100000"/>
              </a:lnSpc>
            </a:pPr>
            <a:r>
              <a:rPr lang="en-US" sz="1300" dirty="0"/>
              <a:t>Pad: Pad is nothing but a piece of copper on which lead of components are mounted and on which soldering are done. Pad provides the mechanical support to the </a:t>
            </a:r>
            <a:r>
              <a:rPr lang="en-US" sz="1300" dirty="0" err="1"/>
              <a:t>components.Trace</a:t>
            </a:r>
            <a:r>
              <a:rPr lang="en-US" sz="1300" dirty="0"/>
              <a:t>: In PCB, components are not connected with the help of wires.</a:t>
            </a:r>
          </a:p>
          <a:p>
            <a:pPr lvl="0">
              <a:lnSpc>
                <a:spcPct val="100000"/>
              </a:lnSpc>
            </a:pPr>
            <a:r>
              <a:rPr lang="en-US" sz="1300" dirty="0"/>
              <a:t> All components are connected with a conducting material like copper. This copper part of PCB which is used to connect all components that is known as trace.</a:t>
            </a:r>
          </a:p>
          <a:p>
            <a:pPr lvl="0">
              <a:lnSpc>
                <a:spcPct val="100000"/>
              </a:lnSpc>
            </a:pPr>
            <a:r>
              <a:rPr lang="en-US" sz="1300" dirty="0"/>
              <a:t> Trace is looks like below </a:t>
            </a:r>
            <a:r>
              <a:rPr lang="en-US" sz="1300" dirty="0" err="1"/>
              <a:t>figure.Layers</a:t>
            </a:r>
            <a:r>
              <a:rPr lang="en-US" sz="1300" dirty="0"/>
              <a:t>: According to application, cost and available space of circuit, user can choose the layer of PCB.</a:t>
            </a:r>
          </a:p>
          <a:p>
            <a:pPr lvl="0">
              <a:lnSpc>
                <a:spcPct val="100000"/>
              </a:lnSpc>
            </a:pPr>
            <a:r>
              <a:rPr lang="en-US" sz="1300" dirty="0"/>
              <a:t> Most simple in construction, easy to design and most useful in routine life is single layer PCB. But for very large and complex circuit, double layer PCB or Multi-layer PCB is most preferred compared to single layer PCB.</a:t>
            </a:r>
          </a:p>
          <a:p>
            <a:pPr lvl="0">
              <a:lnSpc>
                <a:spcPct val="100000"/>
              </a:lnSpc>
            </a:pPr>
            <a:r>
              <a:rPr lang="en-US" sz="1300" dirty="0"/>
              <a:t> Now a day, in multi-layer PCB, 10-12 layers can be connected and most critical thing is to communicate between the components in different </a:t>
            </a:r>
            <a:r>
              <a:rPr lang="en-US" sz="1300" dirty="0" err="1"/>
              <a:t>layer.Silk</a:t>
            </a:r>
            <a:r>
              <a:rPr lang="en-US" sz="1300" dirty="0"/>
              <a:t> layer: Silk layer is used for printing line, text or any art on the surface of PCB. </a:t>
            </a:r>
          </a:p>
          <a:p>
            <a:pPr lvl="0">
              <a:lnSpc>
                <a:spcPct val="100000"/>
              </a:lnSpc>
            </a:pPr>
            <a:r>
              <a:rPr lang="en-US" sz="1300" dirty="0"/>
              <a:t>Usually, for screen printing epoxy ink is used. Silk layer can be used in top and/or bottom layer of PCB according to user requirement which is known as silk screen TOP and silk screen BOTTOM.</a:t>
            </a:r>
          </a:p>
          <a:p>
            <a:pPr lvl="0">
              <a:lnSpc>
                <a:spcPct val="100000"/>
              </a:lnSpc>
            </a:pPr>
            <a:r>
              <a:rPr lang="en-US" sz="1300" dirty="0"/>
              <a:t>Top and bottom layer: In Top layer of PCB, all components are mounted in this layer of PCB.</a:t>
            </a:r>
          </a:p>
          <a:p>
            <a:pPr lvl="0">
              <a:lnSpc>
                <a:spcPct val="100000"/>
              </a:lnSpc>
            </a:pPr>
            <a:r>
              <a:rPr lang="en-US" sz="1300" dirty="0"/>
              <a:t> Generally, this layer is green </a:t>
            </a:r>
            <a:r>
              <a:rPr lang="en-US" sz="1300" dirty="0" err="1"/>
              <a:t>coloured</a:t>
            </a:r>
            <a:r>
              <a:rPr lang="en-US" sz="1300" dirty="0"/>
              <a:t>. In bottom layer of PCB, all components are soldered through the hole and lead of components is known as bottom layer of PCB.</a:t>
            </a:r>
          </a:p>
          <a:p>
            <a:pPr lvl="0">
              <a:lnSpc>
                <a:spcPct val="100000"/>
              </a:lnSpc>
            </a:pPr>
            <a:r>
              <a:rPr lang="en-US" sz="1300" dirty="0"/>
              <a:t> Sometime, in top and/or bottom layer PCB is coated with green </a:t>
            </a:r>
            <a:r>
              <a:rPr lang="en-US" sz="1300" dirty="0" err="1"/>
              <a:t>colour</a:t>
            </a:r>
            <a:r>
              <a:rPr lang="en-US" sz="1300" dirty="0"/>
              <a:t> layer, which is known as solder </a:t>
            </a:r>
            <a:r>
              <a:rPr lang="en-US" sz="1300" dirty="0" err="1"/>
              <a:t>mask.Solder</a:t>
            </a:r>
            <a:r>
              <a:rPr lang="en-US" sz="1300" dirty="0"/>
              <a:t> Mask: There is one additional layer on the top of copper layer called as Solder Mask. This layer generally has green color but it can be of any color. This insulating layer is used for to prevent accidental contact of pads with other conductive material on PCB.</a:t>
            </a:r>
          </a:p>
        </p:txBody>
      </p:sp>
    </p:spTree>
    <p:extLst>
      <p:ext uri="{BB962C8B-B14F-4D97-AF65-F5344CB8AC3E}">
        <p14:creationId xmlns:p14="http://schemas.microsoft.com/office/powerpoint/2010/main" val="65938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90C5FB-0955-2ABB-2E1E-0A9A81BBA553}"/>
              </a:ext>
            </a:extLst>
          </p:cNvPr>
          <p:cNvPicPr>
            <a:picLocks noGrp="1" noChangeAspect="1"/>
          </p:cNvPicPr>
          <p:nvPr>
            <p:ph idx="1"/>
          </p:nvPr>
        </p:nvPicPr>
        <p:blipFill>
          <a:blip r:embed="rId2"/>
          <a:stretch>
            <a:fillRect/>
          </a:stretch>
        </p:blipFill>
        <p:spPr>
          <a:xfrm>
            <a:off x="69700" y="74044"/>
            <a:ext cx="5603131" cy="6585624"/>
          </a:xfrm>
        </p:spPr>
      </p:pic>
      <p:sp>
        <p:nvSpPr>
          <p:cNvPr id="2" name="AutoShape 2">
            <a:extLst>
              <a:ext uri="{FF2B5EF4-FFF2-40B4-BE49-F238E27FC236}">
                <a16:creationId xmlns:a16="http://schemas.microsoft.com/office/drawing/2014/main" id="{4FAA67D2-50B7-C183-A060-760AEF9D699C}"/>
              </a:ext>
            </a:extLst>
          </p:cNvPr>
          <p:cNvSpPr>
            <a:spLocks noChangeAspect="1" noChangeArrowheads="1"/>
          </p:cNvSpPr>
          <p:nvPr/>
        </p:nvSpPr>
        <p:spPr bwMode="auto">
          <a:xfrm>
            <a:off x="5943600" y="1518082"/>
            <a:ext cx="2880804" cy="2063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descr="A group of people posing for a photo&#10;&#10;Description automatically generated">
            <a:extLst>
              <a:ext uri="{FF2B5EF4-FFF2-40B4-BE49-F238E27FC236}">
                <a16:creationId xmlns:a16="http://schemas.microsoft.com/office/drawing/2014/main" id="{9A5AA9B0-DF3B-F52B-7945-D9C8E7326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241" y="74044"/>
            <a:ext cx="5291091" cy="6585624"/>
          </a:xfrm>
          <a:prstGeom prst="rect">
            <a:avLst/>
          </a:prstGeom>
        </p:spPr>
      </p:pic>
    </p:spTree>
    <p:extLst>
      <p:ext uri="{BB962C8B-B14F-4D97-AF65-F5344CB8AC3E}">
        <p14:creationId xmlns:p14="http://schemas.microsoft.com/office/powerpoint/2010/main" val="1613757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pPr algn="ctr"/>
            <a:r>
              <a:rPr lang="en-US" dirty="0"/>
              <a:t>PCB Materials:</a:t>
            </a:r>
          </a:p>
        </p:txBody>
      </p:sp>
      <p:graphicFrame>
        <p:nvGraphicFramePr>
          <p:cNvPr id="6" name="Content Placeholder">
            <a:extLst>
              <a:ext uri="{FF2B5EF4-FFF2-40B4-BE49-F238E27FC236}">
                <a16:creationId xmlns:a16="http://schemas.microsoft.com/office/drawing/2014/main" id="{572F36F9-EA65-6236-EBCE-0CBB9EA9ED28}"/>
              </a:ext>
            </a:extLst>
          </p:cNvPr>
          <p:cNvGraphicFramePr>
            <a:graphicFrameLocks noGrp="1"/>
          </p:cNvGraphicFramePr>
          <p:nvPr>
            <p:ph idx="1"/>
            <p:extLst>
              <p:ext uri="{D42A27DB-BD31-4B8C-83A1-F6EECF244321}">
                <p14:modId xmlns:p14="http://schemas.microsoft.com/office/powerpoint/2010/main" val="22826887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692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19596" y="1837861"/>
            <a:ext cx="4019013" cy="4429773"/>
          </a:xfrm>
        </p:spPr>
        <p:txBody>
          <a:bodyPr>
            <a:normAutofit/>
          </a:bodyPr>
          <a:lstStyle/>
          <a:p>
            <a:pPr algn="ctr"/>
            <a:r>
              <a:rPr lang="en-US" dirty="0"/>
              <a:t>CEM 1 , CEM 3 , POLYMIDE , PREPRAG</a:t>
            </a:r>
          </a:p>
        </p:txBody>
      </p:sp>
      <p:graphicFrame>
        <p:nvGraphicFramePr>
          <p:cNvPr id="6" name="Content Placeholder">
            <a:extLst>
              <a:ext uri="{FF2B5EF4-FFF2-40B4-BE49-F238E27FC236}">
                <a16:creationId xmlns:a16="http://schemas.microsoft.com/office/drawing/2014/main" id="{685B2EFE-B114-147B-085D-525A36EBEDBA}"/>
              </a:ext>
            </a:extLst>
          </p:cNvPr>
          <p:cNvGraphicFramePr>
            <a:graphicFrameLocks noGrp="1"/>
          </p:cNvGraphicFramePr>
          <p:nvPr>
            <p:ph idx="1"/>
            <p:extLst>
              <p:ext uri="{D42A27DB-BD31-4B8C-83A1-F6EECF244321}">
                <p14:modId xmlns:p14="http://schemas.microsoft.com/office/powerpoint/2010/main" val="1352589040"/>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7058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85117" y="1527396"/>
            <a:ext cx="3536510" cy="3803208"/>
          </a:xfrm>
        </p:spPr>
        <p:txBody>
          <a:bodyPr>
            <a:normAutofit/>
          </a:bodyPr>
          <a:lstStyle/>
          <a:p>
            <a:pPr algn="ctr"/>
            <a:r>
              <a:rPr lang="en-US" sz="4400" dirty="0">
                <a:solidFill>
                  <a:schemeClr val="tx1"/>
                </a:solidFill>
              </a:rPr>
              <a:t>PCB designing software:</a:t>
            </a:r>
          </a:p>
        </p:txBody>
      </p:sp>
      <p:sp>
        <p:nvSpPr>
          <p:cNvPr id="3" name="Content Placeholder"/>
          <p:cNvSpPr>
            <a:spLocks noGrp="1"/>
          </p:cNvSpPr>
          <p:nvPr>
            <p:ph idx="1"/>
          </p:nvPr>
        </p:nvSpPr>
        <p:spPr>
          <a:xfrm>
            <a:off x="5478124" y="559477"/>
            <a:ext cx="5647076" cy="5475563"/>
          </a:xfrm>
        </p:spPr>
        <p:txBody>
          <a:bodyPr anchor="ctr">
            <a:normAutofit fontScale="85000" lnSpcReduction="10000"/>
          </a:bodyPr>
          <a:lstStyle/>
          <a:p>
            <a:pPr lvl="0">
              <a:lnSpc>
                <a:spcPct val="100000"/>
              </a:lnSpc>
            </a:pPr>
            <a:r>
              <a:rPr lang="en-US" sz="2000" dirty="0"/>
              <a:t>EAGLE is a most popular and easiest way to design PCB. </a:t>
            </a:r>
          </a:p>
          <a:p>
            <a:pPr lvl="0">
              <a:lnSpc>
                <a:spcPct val="100000"/>
              </a:lnSpc>
            </a:pPr>
            <a:r>
              <a:rPr lang="en-US" sz="2000" dirty="0"/>
              <a:t>EAGLE stands for Easily Applicable Graphical Layout Editor which is previously developed by </a:t>
            </a:r>
            <a:r>
              <a:rPr lang="en-US" sz="2000" dirty="0" err="1"/>
              <a:t>CadSoft</a:t>
            </a:r>
            <a:r>
              <a:rPr lang="en-US" sz="2000" dirty="0"/>
              <a:t> Computer and currently Autodesk is developer of this software.</a:t>
            </a:r>
          </a:p>
          <a:p>
            <a:pPr lvl="0">
              <a:lnSpc>
                <a:spcPct val="100000"/>
              </a:lnSpc>
            </a:pPr>
            <a:r>
              <a:rPr lang="en-US" sz="2000" dirty="0"/>
              <a:t> For designing circuit diagram, EAGLE has a schematic editor.  EAGLE file extension is .SCH and different parts and components are define in .LBR extension. Board file extension is .BRD</a:t>
            </a:r>
          </a:p>
          <a:p>
            <a:pPr lvl="0">
              <a:lnSpc>
                <a:spcPct val="100000"/>
              </a:lnSpc>
            </a:pPr>
            <a:r>
              <a:rPr lang="en-US" sz="2000" dirty="0"/>
              <a:t> Multisim is also very powerful and easy learning software. Which is originally developed by Electronics Workbench and now it is a division of National Instruments (NI).</a:t>
            </a:r>
          </a:p>
          <a:p>
            <a:pPr lvl="0">
              <a:lnSpc>
                <a:spcPct val="100000"/>
              </a:lnSpc>
            </a:pPr>
            <a:r>
              <a:rPr lang="en-US" sz="2000" dirty="0"/>
              <a:t> It includes microcontroller simulation (</a:t>
            </a:r>
            <a:r>
              <a:rPr lang="en-US" sz="2000" dirty="0" err="1"/>
              <a:t>MultiMCU</a:t>
            </a:r>
            <a:r>
              <a:rPr lang="en-US" sz="2000" dirty="0"/>
              <a:t>) and integrated import export features to the PCB layout software.</a:t>
            </a:r>
          </a:p>
          <a:p>
            <a:pPr lvl="0">
              <a:lnSpc>
                <a:spcPct val="100000"/>
              </a:lnSpc>
            </a:pPr>
            <a:r>
              <a:rPr lang="en-US" sz="2000" dirty="0"/>
              <a:t> This software is widely used in academic and also in industry for circuit education.</a:t>
            </a:r>
          </a:p>
        </p:txBody>
      </p:sp>
    </p:spTree>
    <p:extLst>
      <p:ext uri="{BB962C8B-B14F-4D97-AF65-F5344CB8AC3E}">
        <p14:creationId xmlns:p14="http://schemas.microsoft.com/office/powerpoint/2010/main" val="239887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9020" y="2068682"/>
            <a:ext cx="3765200" cy="3728438"/>
          </a:xfrm>
        </p:spPr>
        <p:txBody>
          <a:bodyPr>
            <a:normAutofit fontScale="90000"/>
          </a:bodyPr>
          <a:lstStyle/>
          <a:p>
            <a:pPr algn="ctr">
              <a:lnSpc>
                <a:spcPct val="200000"/>
              </a:lnSpc>
            </a:pPr>
            <a:r>
              <a:rPr lang="en-US" dirty="0"/>
              <a:t>EasyEDA , Altium , KiCad</a:t>
            </a:r>
          </a:p>
        </p:txBody>
      </p:sp>
      <p:graphicFrame>
        <p:nvGraphicFramePr>
          <p:cNvPr id="6" name="Content Placeholder">
            <a:extLst>
              <a:ext uri="{FF2B5EF4-FFF2-40B4-BE49-F238E27FC236}">
                <a16:creationId xmlns:a16="http://schemas.microsoft.com/office/drawing/2014/main" id="{D90E25E0-F5EF-3868-C666-CC236A5476FA}"/>
              </a:ext>
            </a:extLst>
          </p:cNvPr>
          <p:cNvGraphicFramePr>
            <a:graphicFrameLocks noGrp="1"/>
          </p:cNvGraphicFramePr>
          <p:nvPr>
            <p:ph idx="1"/>
            <p:extLst>
              <p:ext uri="{D42A27DB-BD31-4B8C-83A1-F6EECF244321}">
                <p14:modId xmlns:p14="http://schemas.microsoft.com/office/powerpoint/2010/main" val="2624577797"/>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15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536510" cy="3590144"/>
          </a:xfrm>
        </p:spPr>
        <p:txBody>
          <a:bodyPr>
            <a:normAutofit/>
          </a:bodyPr>
          <a:lstStyle/>
          <a:p>
            <a:pPr algn="ctr"/>
            <a:r>
              <a:rPr lang="en-US" sz="4400">
                <a:solidFill>
                  <a:schemeClr val="tx1"/>
                </a:solidFill>
              </a:rPr>
              <a:t>ARM Processors </a:t>
            </a:r>
          </a:p>
        </p:txBody>
      </p:sp>
      <p:sp>
        <p:nvSpPr>
          <p:cNvPr id="3" name="Content Placeholder"/>
          <p:cNvSpPr>
            <a:spLocks noGrp="1"/>
          </p:cNvSpPr>
          <p:nvPr>
            <p:ph idx="1"/>
          </p:nvPr>
        </p:nvSpPr>
        <p:spPr>
          <a:xfrm>
            <a:off x="5478124" y="559477"/>
            <a:ext cx="5647076" cy="5475563"/>
          </a:xfrm>
        </p:spPr>
        <p:txBody>
          <a:bodyPr anchor="ctr">
            <a:normAutofit fontScale="92500" lnSpcReduction="10000"/>
          </a:bodyPr>
          <a:lstStyle/>
          <a:p>
            <a:pPr lvl="0"/>
            <a:r>
              <a:rPr lang="en-US" sz="2000" dirty="0"/>
              <a:t>The ARM microcontroller stands for Advance RISC Machine; it is one of the extensive and most licensed processor cores in the world. </a:t>
            </a:r>
          </a:p>
          <a:p>
            <a:pPr lvl="0"/>
            <a:r>
              <a:rPr lang="en-US" sz="2000" dirty="0"/>
              <a:t>The first ARM processor was developed in the year 1978 by Cambridge University, and the first ARM RISC processor was produced by the Acorn Group of Computers in the year 1985.</a:t>
            </a:r>
          </a:p>
          <a:p>
            <a:pPr lvl="0"/>
            <a:r>
              <a:rPr lang="en-US" sz="2000" dirty="0"/>
              <a:t> These processors are specifically used in portable devices like digital cameras, mobile phones, home networking modules and wireless communication technologies and other embedded systems due to the benefits, such as low power consumption, reasonable performance, etc. </a:t>
            </a:r>
          </a:p>
          <a:p>
            <a:pPr lvl="0"/>
            <a:r>
              <a:rPr lang="en-US" sz="2000" dirty="0"/>
              <a:t>This article gives an overview of ARM architecture with each module’s principle of working.</a:t>
            </a:r>
          </a:p>
        </p:txBody>
      </p:sp>
    </p:spTree>
    <p:extLst>
      <p:ext uri="{BB962C8B-B14F-4D97-AF65-F5344CB8AC3E}">
        <p14:creationId xmlns:p14="http://schemas.microsoft.com/office/powerpoint/2010/main" val="65716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08919" y="306324"/>
            <a:ext cx="3765200" cy="1482387"/>
          </a:xfrm>
        </p:spPr>
        <p:txBody>
          <a:bodyPr>
            <a:normAutofit/>
          </a:bodyPr>
          <a:lstStyle/>
          <a:p>
            <a:pPr algn="ctr"/>
            <a:r>
              <a:rPr lang="en-US" dirty="0"/>
              <a:t>The ARM Architecture</a:t>
            </a:r>
          </a:p>
        </p:txBody>
      </p:sp>
      <p:graphicFrame>
        <p:nvGraphicFramePr>
          <p:cNvPr id="6" name="Content Placeholder">
            <a:extLst>
              <a:ext uri="{FF2B5EF4-FFF2-40B4-BE49-F238E27FC236}">
                <a16:creationId xmlns:a16="http://schemas.microsoft.com/office/drawing/2014/main" id="{422C8897-B81B-87C1-01A0-F14D3C8837F6}"/>
              </a:ext>
            </a:extLst>
          </p:cNvPr>
          <p:cNvGraphicFramePr>
            <a:graphicFrameLocks noGrp="1"/>
          </p:cNvGraphicFramePr>
          <p:nvPr>
            <p:ph idx="1"/>
            <p:extLst>
              <p:ext uri="{D42A27DB-BD31-4B8C-83A1-F6EECF244321}">
                <p14:modId xmlns:p14="http://schemas.microsoft.com/office/powerpoint/2010/main" val="4097234034"/>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6">
            <a:extLst>
              <a:ext uri="{FF2B5EF4-FFF2-40B4-BE49-F238E27FC236}">
                <a16:creationId xmlns:a16="http://schemas.microsoft.com/office/drawing/2014/main" id="{D68F0A37-4249-3F97-1F24-BD54F1FC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856" y="1836801"/>
            <a:ext cx="5895975" cy="4714875"/>
          </a:xfrm>
          <a:prstGeom prst="rect">
            <a:avLst/>
          </a:prstGeom>
        </p:spPr>
      </p:pic>
    </p:spTree>
    <p:extLst>
      <p:ext uri="{BB962C8B-B14F-4D97-AF65-F5344CB8AC3E}">
        <p14:creationId xmlns:p14="http://schemas.microsoft.com/office/powerpoint/2010/main" val="1724176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3189" y="1684980"/>
            <a:ext cx="3688555" cy="578258"/>
          </a:xfrm>
        </p:spPr>
        <p:txBody>
          <a:bodyPr vert="horz" lIns="91440" tIns="45720" rIns="91440" bIns="45720" rtlCol="0" anchor="ctr">
            <a:normAutofit fontScale="90000"/>
          </a:bodyPr>
          <a:lstStyle/>
          <a:p>
            <a:pPr algn="ctr">
              <a:lnSpc>
                <a:spcPct val="83000"/>
              </a:lnSpc>
            </a:pPr>
            <a:r>
              <a:rPr lang="en-US" sz="6000" b="0" cap="all" spc="-100"/>
              <a:t>ARM Register Modes :</a:t>
            </a:r>
          </a:p>
        </p:txBody>
      </p:sp>
      <p:sp>
        <p:nvSpPr>
          <p:cNvPr id="3" name="Content Placeholder"/>
          <p:cNvSpPr>
            <a:spLocks noGrp="1"/>
          </p:cNvSpPr>
          <p:nvPr>
            <p:ph idx="1"/>
          </p:nvPr>
        </p:nvSpPr>
        <p:spPr>
          <a:xfrm>
            <a:off x="1205923" y="5826547"/>
            <a:ext cx="9517450" cy="638904"/>
          </a:xfrm>
        </p:spPr>
        <p:txBody>
          <a:bodyPr vert="horz" lIns="91440" tIns="45720" rIns="91440" bIns="45720" rtlCol="0">
            <a:normAutofit lnSpcReduction="10000"/>
          </a:bodyPr>
          <a:lstStyle/>
          <a:p>
            <a:pPr marL="0" lvl="0" indent="0" algn="ctr">
              <a:lnSpc>
                <a:spcPct val="100000"/>
              </a:lnSpc>
              <a:spcBef>
                <a:spcPts val="0"/>
              </a:spcBef>
              <a:spcAft>
                <a:spcPts val="600"/>
              </a:spcAft>
              <a:buNone/>
            </a:pPr>
            <a:r>
              <a:rPr lang="en-US" sz="1800" spc="80" dirty="0">
                <a:solidFill>
                  <a:schemeClr val="tx1">
                    <a:lumMod val="95000"/>
                    <a:lumOff val="5000"/>
                  </a:schemeClr>
                </a:solidFill>
              </a:rPr>
              <a:t>USER ModeFIQ ModeIRQ ModeSVC ModeUNDEFINED ModeABORT ModeMonitor Mode</a:t>
            </a:r>
          </a:p>
        </p:txBody>
      </p:sp>
      <p:pic>
        <p:nvPicPr>
          <p:cNvPr id="4" name="Picture 4">
            <a:extLst>
              <a:ext uri="{FF2B5EF4-FFF2-40B4-BE49-F238E27FC236}">
                <a16:creationId xmlns:a16="http://schemas.microsoft.com/office/drawing/2014/main" id="{30BCC126-AFAD-6285-D21B-20CA197F4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289" y="392549"/>
            <a:ext cx="6635735" cy="4976801"/>
          </a:xfrm>
          <a:prstGeom prst="rect">
            <a:avLst/>
          </a:prstGeom>
        </p:spPr>
      </p:pic>
    </p:spTree>
    <p:extLst>
      <p:ext uri="{BB962C8B-B14F-4D97-AF65-F5344CB8AC3E}">
        <p14:creationId xmlns:p14="http://schemas.microsoft.com/office/powerpoint/2010/main" val="2850202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536510" cy="5093520"/>
          </a:xfrm>
        </p:spPr>
        <p:txBody>
          <a:bodyPr>
            <a:normAutofit/>
          </a:bodyPr>
          <a:lstStyle/>
          <a:p>
            <a:pPr algn="ctr"/>
            <a:r>
              <a:rPr lang="en-US" sz="4400">
                <a:solidFill>
                  <a:schemeClr val="tx1"/>
                </a:solidFill>
              </a:rPr>
              <a:t>Features of ARM </a:t>
            </a:r>
          </a:p>
        </p:txBody>
      </p:sp>
      <p:sp>
        <p:nvSpPr>
          <p:cNvPr id="3" name="Content Placeholder"/>
          <p:cNvSpPr>
            <a:spLocks noGrp="1"/>
          </p:cNvSpPr>
          <p:nvPr>
            <p:ph idx="1"/>
          </p:nvPr>
        </p:nvSpPr>
        <p:spPr>
          <a:xfrm>
            <a:off x="5478124" y="559477"/>
            <a:ext cx="5647076" cy="5475563"/>
          </a:xfrm>
        </p:spPr>
        <p:txBody>
          <a:bodyPr anchor="ctr">
            <a:normAutofit fontScale="85000" lnSpcReduction="10000"/>
          </a:bodyPr>
          <a:lstStyle/>
          <a:p>
            <a:pPr lvl="0">
              <a:lnSpc>
                <a:spcPct val="100000"/>
              </a:lnSpc>
            </a:pPr>
            <a:r>
              <a:rPr lang="en-US" sz="1300" dirty="0"/>
              <a:t>The main features of ARM Processor are mentioned below : Multiprocessing Systems – ARM processors are designed so that they can be used in cases of multiprocessing systems where more than one processors are used to process information. </a:t>
            </a:r>
          </a:p>
          <a:p>
            <a:pPr lvl="0">
              <a:lnSpc>
                <a:spcPct val="100000"/>
              </a:lnSpc>
            </a:pPr>
            <a:r>
              <a:rPr lang="en-US" sz="1300" dirty="0"/>
              <a:t>First AMP processor introduced by name of ARMv6K had ability to support 4 CPUs along with its hardware. Tightly Coupled Memory – Memory of ARM processors is tightly coupled.</a:t>
            </a:r>
          </a:p>
          <a:p>
            <a:pPr lvl="0">
              <a:lnSpc>
                <a:spcPct val="100000"/>
              </a:lnSpc>
            </a:pPr>
            <a:r>
              <a:rPr lang="en-US" sz="1300" dirty="0"/>
              <a:t> This has very fast response time. It has low latency (quick response) that can also be used in cases of cache memory being unpredictable. Memory Management – ARM processor has management section. This includes Memory Management Unit and Memory Protection Unit.</a:t>
            </a:r>
          </a:p>
          <a:p>
            <a:pPr lvl="0">
              <a:lnSpc>
                <a:spcPct val="100000"/>
              </a:lnSpc>
            </a:pPr>
            <a:r>
              <a:rPr lang="en-US" sz="1300" dirty="0"/>
              <a:t> These management systems become very important in managing memory efficiently.  Thumb-2 Technology – Thumb-2 Technology was introduced in 2003 and was used to create variable length instruction set.</a:t>
            </a:r>
          </a:p>
          <a:p>
            <a:pPr lvl="0">
              <a:lnSpc>
                <a:spcPct val="100000"/>
              </a:lnSpc>
            </a:pPr>
            <a:r>
              <a:rPr lang="en-US" sz="1300" dirty="0"/>
              <a:t> It extends 16-bit instructions of initial Thumb technology to 32-bit instructions. It has better performance than previously used Thumb technology. </a:t>
            </a:r>
          </a:p>
          <a:p>
            <a:pPr lvl="0">
              <a:lnSpc>
                <a:spcPct val="100000"/>
              </a:lnSpc>
            </a:pPr>
            <a:r>
              <a:rPr lang="en-US" sz="1300" dirty="0"/>
              <a:t>One cycle execution time – ARM processor is optimized for each instruction on CPU. Each instruction is of fixed length that allows time for fetching future instructions before executing present instruction. ARM has CPI (Clock Per Instruction) of one cycle.</a:t>
            </a:r>
          </a:p>
          <a:p>
            <a:pPr lvl="0">
              <a:lnSpc>
                <a:spcPct val="100000"/>
              </a:lnSpc>
            </a:pPr>
            <a:r>
              <a:rPr lang="en-US" sz="1300" dirty="0"/>
              <a:t> Pipelining – Processing of instructions is done in parallel using pipelines. Instructions are broken down and decoded in one pipeline stage. </a:t>
            </a:r>
          </a:p>
          <a:p>
            <a:pPr lvl="0">
              <a:lnSpc>
                <a:spcPct val="100000"/>
              </a:lnSpc>
            </a:pPr>
            <a:r>
              <a:rPr lang="en-US" sz="1300" dirty="0"/>
              <a:t>The pipeline advances one step at a time to increase throughput (rate of processing).Large number of registers – Large number of registers are used in ARM processor to prevent large amount of memory interactions.</a:t>
            </a:r>
          </a:p>
          <a:p>
            <a:pPr lvl="0">
              <a:lnSpc>
                <a:spcPct val="100000"/>
              </a:lnSpc>
            </a:pPr>
            <a:r>
              <a:rPr lang="en-US" sz="1300" dirty="0"/>
              <a:t> Registers contain data and addresses. These act as local memory store for all operations. </a:t>
            </a:r>
          </a:p>
        </p:txBody>
      </p:sp>
    </p:spTree>
    <p:extLst>
      <p:ext uri="{BB962C8B-B14F-4D97-AF65-F5344CB8AC3E}">
        <p14:creationId xmlns:p14="http://schemas.microsoft.com/office/powerpoint/2010/main" val="146043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Old computer monitors">
            <a:extLst>
              <a:ext uri="{FF2B5EF4-FFF2-40B4-BE49-F238E27FC236}">
                <a16:creationId xmlns:a16="http://schemas.microsoft.com/office/drawing/2014/main" id="{97A5125B-4300-A975-2FDA-D0FE7921C105}"/>
              </a:ext>
            </a:extLst>
          </p:cNvPr>
          <p:cNvPicPr>
            <a:picLocks noChangeAspect="1"/>
          </p:cNvPicPr>
          <p:nvPr/>
        </p:nvPicPr>
        <p:blipFill rotWithShape="1">
          <a:blip r:embed="rId2"/>
          <a:srcRect l="15574" r="22884" b="-9"/>
          <a:stretch/>
        </p:blipFill>
        <p:spPr>
          <a:xfrm>
            <a:off x="-150900" y="479395"/>
            <a:ext cx="4935964" cy="4967056"/>
          </a:xfrm>
          <a:prstGeom prst="rect">
            <a:avLst/>
          </a:prstGeom>
        </p:spPr>
      </p:pic>
      <p:sp>
        <p:nvSpPr>
          <p:cNvPr id="2" name="Title"/>
          <p:cNvSpPr>
            <a:spLocks noGrp="1"/>
          </p:cNvSpPr>
          <p:nvPr>
            <p:ph type="title"/>
          </p:nvPr>
        </p:nvSpPr>
        <p:spPr>
          <a:xfrm>
            <a:off x="5039973" y="331875"/>
            <a:ext cx="4472921" cy="1371600"/>
          </a:xfrm>
        </p:spPr>
        <p:txBody>
          <a:bodyPr>
            <a:normAutofit/>
          </a:bodyPr>
          <a:lstStyle/>
          <a:p>
            <a:r>
              <a:rPr lang="en-US" dirty="0"/>
              <a:t>Addressing Modes in ARM </a:t>
            </a:r>
          </a:p>
        </p:txBody>
      </p:sp>
      <p:sp>
        <p:nvSpPr>
          <p:cNvPr id="3" name="Content Placeholder"/>
          <p:cNvSpPr>
            <a:spLocks noGrp="1"/>
          </p:cNvSpPr>
          <p:nvPr>
            <p:ph idx="1"/>
          </p:nvPr>
        </p:nvSpPr>
        <p:spPr>
          <a:xfrm>
            <a:off x="4900473" y="1828800"/>
            <a:ext cx="6951215" cy="4244454"/>
          </a:xfrm>
        </p:spPr>
        <p:txBody>
          <a:bodyPr>
            <a:normAutofit/>
          </a:bodyPr>
          <a:lstStyle/>
          <a:p>
            <a:pPr lvl="0" algn="just">
              <a:lnSpc>
                <a:spcPct val="100000"/>
              </a:lnSpc>
            </a:pPr>
            <a:r>
              <a:rPr lang="en-US" sz="800" dirty="0"/>
              <a:t>Register indirect addressing mode In this addressing mode, a register is used to give the address of the memory location to be accessed. </a:t>
            </a:r>
          </a:p>
          <a:p>
            <a:pPr lvl="0" algn="just">
              <a:lnSpc>
                <a:spcPct val="100000"/>
              </a:lnSpc>
            </a:pPr>
            <a:r>
              <a:rPr lang="en-US" sz="800" dirty="0"/>
              <a:t>E. G. LDR R0, [R1] This instruction will load the register R0 with the 32-bit word at the memory address held in the register R1Relative register indirect addressing mode In this addressing mode the memory address is generated by an immediate value added to a register.</a:t>
            </a:r>
          </a:p>
          <a:p>
            <a:pPr lvl="0" algn="just">
              <a:lnSpc>
                <a:spcPct val="100000"/>
              </a:lnSpc>
            </a:pPr>
            <a:r>
              <a:rPr lang="en-US" sz="800" dirty="0"/>
              <a:t> Pre index and post index are supported in this addressing mode. E. G. (a) LDR R0, [R1, #4]This instruction will load the register R0 with the word at the memory areas calculated by adding the constant address contained in the R1 register value 4 to the memory address contained in R1 register e.g. (b) LDR R0, [R1, #4]!This is a pre-index addressing. </a:t>
            </a:r>
          </a:p>
          <a:p>
            <a:pPr lvl="0" algn="just">
              <a:lnSpc>
                <a:spcPct val="100000"/>
              </a:lnSpc>
            </a:pPr>
            <a:r>
              <a:rPr lang="en-US" sz="800" dirty="0"/>
              <a:t>This instruction is same \as that in e. G. (a) this instruction also places the new address in R1 i.e R1 (R1 + 4. e.g. (c)‘LDR, [R1], #4This is post-index addressing. This instruction will load register R0 with the word at memory address given in register R1. </a:t>
            </a:r>
          </a:p>
          <a:p>
            <a:pPr lvl="0" algn="just">
              <a:lnSpc>
                <a:spcPct val="100000"/>
              </a:lnSpc>
            </a:pPr>
            <a:r>
              <a:rPr lang="en-US" sz="800" dirty="0"/>
              <a:t>It will then calculate the new address by adding 4 to R1 and place this new address in R1Base indexed indirect addressing mode In this addressing mode the memory address is generated by adding the values of two registers. Pre-index and post-index are supported also in this addressing mode. E.g. (a) LDR R0, [R1, R2]This instruction will load the register R0 with the word at memory address calculated by adding register R1 to register R2. e.g. (b) LDR R0, [R1, R2]!This is pre-index addressing. This instruction is same as that in e.g. (a).</a:t>
            </a:r>
          </a:p>
          <a:p>
            <a:pPr lvl="0" algn="just">
              <a:lnSpc>
                <a:spcPct val="100000"/>
              </a:lnSpc>
            </a:pPr>
            <a:r>
              <a:rPr lang="en-US" sz="800" dirty="0"/>
              <a:t> This instruction also places the new address in R1 i. E. R1 (-R1 + R2. e.g. (c) LDR R0, [R1], R2This is a post-index addressing. This instruction will load register R0 with the word at memory address given in register R1.</a:t>
            </a:r>
          </a:p>
          <a:p>
            <a:pPr lvl="0" algn="just">
              <a:lnSpc>
                <a:spcPct val="100000"/>
              </a:lnSpc>
            </a:pPr>
            <a:r>
              <a:rPr lang="en-US" sz="800" dirty="0"/>
              <a:t> It will then calculate the new address by adding the value in register R2 to register R1 and Place this new address in R1.(iv) Base with scaled register addressing mode In this addressing mode the memory address is generated by a register value added to another register shifted left. Pre-index and post-index are supported in this addressing mode.</a:t>
            </a:r>
          </a:p>
          <a:p>
            <a:pPr lvl="0" algn="just">
              <a:lnSpc>
                <a:spcPct val="100000"/>
              </a:lnSpc>
            </a:pPr>
            <a:r>
              <a:rPr lang="en-US" sz="800" dirty="0"/>
              <a:t> E.g. (a) LDR R0, [R1, R2, LSL #2]This instruction will load the register R0 with the word at the memory address calculated by adding register leith register R2 shifted left by 2 bits. E.g. (b) LDR RO,[R1, R2,_LSL #2]!This is a pre-indexed addressing. This instruction will load the register R0 with the word at the memory address calculated by adding register R1 with register R2 shifted left by 2 bits. The new address is placed in register R1.i.e.R1e-R1+R2 &lt;&lt;2.e.g. (c) LDR R0, [R1</a:t>
            </a:r>
          </a:p>
        </p:txBody>
      </p:sp>
    </p:spTree>
    <p:extLst>
      <p:ext uri="{BB962C8B-B14F-4D97-AF65-F5344CB8AC3E}">
        <p14:creationId xmlns:p14="http://schemas.microsoft.com/office/powerpoint/2010/main" val="63040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050416" cy="5093520"/>
          </a:xfrm>
        </p:spPr>
        <p:txBody>
          <a:bodyPr>
            <a:normAutofit/>
          </a:bodyPr>
          <a:lstStyle/>
          <a:p>
            <a:pPr algn="ctr"/>
            <a:r>
              <a:rPr lang="en-GB" sz="4400">
                <a:solidFill>
                  <a:schemeClr val="tx1"/>
                </a:solidFill>
              </a:rPr>
              <a:t>AVR</a:t>
            </a:r>
            <a:endParaRPr lang="en-US" sz="4400">
              <a:solidFill>
                <a:schemeClr val="tx1"/>
              </a:solidFill>
            </a:endParaRPr>
          </a:p>
        </p:txBody>
      </p:sp>
      <p:sp>
        <p:nvSpPr>
          <p:cNvPr id="3" name="Content Placeholder"/>
          <p:cNvSpPr>
            <a:spLocks noGrp="1"/>
          </p:cNvSpPr>
          <p:nvPr>
            <p:ph idx="1"/>
          </p:nvPr>
        </p:nvSpPr>
        <p:spPr>
          <a:xfrm>
            <a:off x="5478124" y="559477"/>
            <a:ext cx="5647076" cy="5475563"/>
          </a:xfrm>
        </p:spPr>
        <p:txBody>
          <a:bodyPr anchor="ctr">
            <a:normAutofit/>
          </a:bodyPr>
          <a:lstStyle/>
          <a:p>
            <a:pPr lvl="0"/>
            <a:r>
              <a:rPr lang="en-US" sz="2000" dirty="0"/>
              <a:t>AVR is a family of microcontrollers developed since 1996 by Atmel, acquired by Microchip Technology in 2016. </a:t>
            </a:r>
          </a:p>
          <a:p>
            <a:pPr lvl="0"/>
            <a:r>
              <a:rPr lang="en-US" sz="2000" dirty="0"/>
              <a:t>These are modified Harvard architecture 8-bit RISC single-chip microcontrollers. </a:t>
            </a:r>
          </a:p>
          <a:p>
            <a:pPr lvl="0"/>
            <a:r>
              <a:rPr lang="en-US" sz="2000" dirty="0"/>
              <a:t>AVR was one of the first microcontroller families to use on-chip flash memory for program storage, as opposed to one-time programmable ROM, EPROM, or EEPROM used by other microcontrollers at the time.</a:t>
            </a:r>
          </a:p>
          <a:p>
            <a:endParaRPr lang="en-US" sz="2000" dirty="0"/>
          </a:p>
        </p:txBody>
      </p:sp>
      <p:pic>
        <p:nvPicPr>
          <p:cNvPr id="4" name="Picture 4">
            <a:extLst>
              <a:ext uri="{FF2B5EF4-FFF2-40B4-BE49-F238E27FC236}">
                <a16:creationId xmlns:a16="http://schemas.microsoft.com/office/drawing/2014/main" id="{39BF6F8F-0B64-5928-D5AF-59CE48DD4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078" y="1719618"/>
            <a:ext cx="3551077" cy="2934268"/>
          </a:xfrm>
          <a:prstGeom prst="rect">
            <a:avLst/>
          </a:prstGeom>
        </p:spPr>
      </p:pic>
    </p:spTree>
    <p:extLst>
      <p:ext uri="{BB962C8B-B14F-4D97-AF65-F5344CB8AC3E}">
        <p14:creationId xmlns:p14="http://schemas.microsoft.com/office/powerpoint/2010/main" val="328148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Content Placeholder 3" descr="Logo&#10;&#10;Description automatically generated">
            <a:extLst>
              <a:ext uri="{FF2B5EF4-FFF2-40B4-BE49-F238E27FC236}">
                <a16:creationId xmlns:a16="http://schemas.microsoft.com/office/drawing/2014/main" id="{9322B1A6-F073-1D06-D9D9-B7DAA7DCD2FB}"/>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80955" y="306514"/>
            <a:ext cx="4800600" cy="2010046"/>
          </a:xfrm>
          <a:prstGeom prst="rect">
            <a:avLst/>
          </a:prstGeom>
          <a:effectLst/>
        </p:spPr>
      </p:pic>
      <p:pic>
        <p:nvPicPr>
          <p:cNvPr id="5" name="Picture 4" descr="Graphical user interface, text, application, email&#10;&#10;Description automatically generated">
            <a:extLst>
              <a:ext uri="{FF2B5EF4-FFF2-40B4-BE49-F238E27FC236}">
                <a16:creationId xmlns:a16="http://schemas.microsoft.com/office/drawing/2014/main" id="{B5B1D3FF-6C3C-BF7C-FC39-6A5C9BA00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874" y="2400300"/>
            <a:ext cx="9238090" cy="4151186"/>
          </a:xfrm>
          <a:prstGeom prst="rect">
            <a:avLst/>
          </a:prstGeom>
          <a:effectLst/>
        </p:spPr>
      </p:pic>
    </p:spTree>
    <p:extLst>
      <p:ext uri="{BB962C8B-B14F-4D97-AF65-F5344CB8AC3E}">
        <p14:creationId xmlns:p14="http://schemas.microsoft.com/office/powerpoint/2010/main" val="1552651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pPr algn="ctr"/>
            <a:r>
              <a:rPr lang="en-US" dirty="0"/>
              <a:t>Features : </a:t>
            </a:r>
          </a:p>
        </p:txBody>
      </p:sp>
      <p:graphicFrame>
        <p:nvGraphicFramePr>
          <p:cNvPr id="6" name="Content Placeholder">
            <a:extLst>
              <a:ext uri="{FF2B5EF4-FFF2-40B4-BE49-F238E27FC236}">
                <a16:creationId xmlns:a16="http://schemas.microsoft.com/office/drawing/2014/main" id="{CA999F0D-8B7B-D5A0-F743-C9627EC74BAB}"/>
              </a:ext>
            </a:extLst>
          </p:cNvPr>
          <p:cNvGraphicFramePr>
            <a:graphicFrameLocks noGrp="1"/>
          </p:cNvGraphicFramePr>
          <p:nvPr>
            <p:ph idx="1"/>
            <p:extLst>
              <p:ext uri="{D42A27DB-BD31-4B8C-83A1-F6EECF244321}">
                <p14:modId xmlns:p14="http://schemas.microsoft.com/office/powerpoint/2010/main" val="2022951973"/>
              </p:ext>
            </p:extLst>
          </p:nvPr>
        </p:nvGraphicFramePr>
        <p:xfrm>
          <a:off x="1066800" y="1853248"/>
          <a:ext cx="10058400" cy="4182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4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875324"/>
            <a:ext cx="3536510" cy="5093520"/>
          </a:xfrm>
        </p:spPr>
        <p:txBody>
          <a:bodyPr>
            <a:normAutofit/>
          </a:bodyPr>
          <a:lstStyle/>
          <a:p>
            <a:pPr algn="ctr"/>
            <a:r>
              <a:rPr lang="en-US" sz="4400">
                <a:solidFill>
                  <a:schemeClr val="tx1"/>
                </a:solidFill>
              </a:rPr>
              <a:t>Difference between AVR and ARM :</a:t>
            </a:r>
          </a:p>
        </p:txBody>
      </p:sp>
      <p:sp>
        <p:nvSpPr>
          <p:cNvPr id="3" name="Content Placeholder"/>
          <p:cNvSpPr>
            <a:spLocks noGrp="1"/>
          </p:cNvSpPr>
          <p:nvPr>
            <p:ph idx="1"/>
          </p:nvPr>
        </p:nvSpPr>
        <p:spPr>
          <a:xfrm>
            <a:off x="5478124" y="559477"/>
            <a:ext cx="5647076" cy="5475563"/>
          </a:xfrm>
        </p:spPr>
        <p:txBody>
          <a:bodyPr anchor="ctr">
            <a:normAutofit fontScale="92500" lnSpcReduction="20000"/>
          </a:bodyPr>
          <a:lstStyle/>
          <a:p>
            <a:pPr lvl="0">
              <a:lnSpc>
                <a:spcPct val="100000"/>
              </a:lnSpc>
            </a:pPr>
            <a:r>
              <a:rPr lang="en-US" sz="1700" dirty="0" err="1"/>
              <a:t>S.No</a:t>
            </a:r>
            <a:r>
              <a:rPr lang="en-US" sz="1700" dirty="0"/>
              <a:t>.	AVR	ARM01.	AVR micro controller refers to Advanced Virtual RISC (AVR).	ARM micro controller refers to Advanced RISC Micro-controller (ARM).02.	</a:t>
            </a:r>
          </a:p>
          <a:p>
            <a:pPr lvl="0">
              <a:lnSpc>
                <a:spcPct val="100000"/>
              </a:lnSpc>
            </a:pPr>
            <a:r>
              <a:rPr lang="en-US" sz="1700" dirty="0"/>
              <a:t>It has bus width of 8 bit or 32 bit.	It has bus width of 32 bit and also available in 64 bit.03.	It uses ART, USART, SPI, I2C communication protocol.	It uses SPI, CAN, Ethernet, I2S, DSP, SAI, UART, USART communication protocol.04.	Its speed is 1 clock per instruction cycle.</a:t>
            </a:r>
          </a:p>
          <a:p>
            <a:pPr lvl="0">
              <a:lnSpc>
                <a:spcPct val="100000"/>
              </a:lnSpc>
            </a:pPr>
            <a:r>
              <a:rPr lang="en-US" sz="1700" dirty="0"/>
              <a:t>	Its speed is also 1 clock per instruction cycle.05.	Its manufacturer is Atmel company.	Its manufacturer is Apple, Nvidia, Qualcomm, Samsung Electronics and TI etc.06.	It uses Flash, SRAM, EEPROM memory.</a:t>
            </a:r>
          </a:p>
          <a:p>
            <a:pPr lvl="0">
              <a:lnSpc>
                <a:spcPct val="100000"/>
              </a:lnSpc>
            </a:pPr>
            <a:r>
              <a:rPr lang="en-US" sz="1700" dirty="0"/>
              <a:t>	It uses Flash, SDRAM, EEPROM memory.07.	Its family includes Tiny, </a:t>
            </a:r>
            <a:r>
              <a:rPr lang="en-US" sz="1700" dirty="0" err="1"/>
              <a:t>Atmega</a:t>
            </a:r>
            <a:r>
              <a:rPr lang="en-US" sz="1700" dirty="0"/>
              <a:t>, </a:t>
            </a:r>
            <a:r>
              <a:rPr lang="en-US" sz="1700" dirty="0" err="1"/>
              <a:t>Xmega</a:t>
            </a:r>
            <a:r>
              <a:rPr lang="en-US" sz="1700" dirty="0"/>
              <a:t>, special purpose AVR.	Its family includes ARMv4, 5, 6, 7 and series.08.	It is cheap and effective.</a:t>
            </a:r>
          </a:p>
          <a:p>
            <a:pPr lvl="0">
              <a:lnSpc>
                <a:spcPct val="100000"/>
              </a:lnSpc>
            </a:pPr>
            <a:r>
              <a:rPr lang="en-US" sz="1700" dirty="0"/>
              <a:t>	It provides high speed operation.09.	Popular micro-controllers include Atmega8, 16, 32, Arduino Community.	Popular micro-controllers include LPC2148, ARM Cortex-M0 to ARM Cortex-M7, etc.</a:t>
            </a:r>
          </a:p>
        </p:txBody>
      </p:sp>
    </p:spTree>
    <p:extLst>
      <p:ext uri="{BB962C8B-B14F-4D97-AF65-F5344CB8AC3E}">
        <p14:creationId xmlns:p14="http://schemas.microsoft.com/office/powerpoint/2010/main" val="285857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lourful maths learning objects">
            <a:extLst>
              <a:ext uri="{FF2B5EF4-FFF2-40B4-BE49-F238E27FC236}">
                <a16:creationId xmlns:a16="http://schemas.microsoft.com/office/drawing/2014/main" id="{B9377ECA-7D2C-F85F-DB18-F9DC84DA781B}"/>
              </a:ext>
            </a:extLst>
          </p:cNvPr>
          <p:cNvPicPr>
            <a:picLocks noChangeAspect="1"/>
          </p:cNvPicPr>
          <p:nvPr/>
        </p:nvPicPr>
        <p:blipFill rotWithShape="1">
          <a:blip r:embed="rId2"/>
          <a:srcRect l="16352" r="21468" b="-10"/>
          <a:stretch/>
        </p:blipFill>
        <p:spPr>
          <a:xfrm>
            <a:off x="20" y="10"/>
            <a:ext cx="6392647" cy="6857990"/>
          </a:xfrm>
          <a:prstGeom prst="rect">
            <a:avLst/>
          </a:prstGeom>
        </p:spPr>
      </p:pic>
      <p:sp>
        <p:nvSpPr>
          <p:cNvPr id="2" name="Title"/>
          <p:cNvSpPr>
            <a:spLocks noGrp="1"/>
          </p:cNvSpPr>
          <p:nvPr>
            <p:ph type="title"/>
          </p:nvPr>
        </p:nvSpPr>
        <p:spPr>
          <a:xfrm>
            <a:off x="6498025" y="433589"/>
            <a:ext cx="3926135" cy="1371600"/>
          </a:xfrm>
        </p:spPr>
        <p:txBody>
          <a:bodyPr>
            <a:normAutofit fontScale="90000"/>
          </a:bodyPr>
          <a:lstStyle/>
          <a:p>
            <a:pPr algn="ctr"/>
            <a:r>
              <a:rPr lang="en-US" dirty="0"/>
              <a:t>ARM Instruction Sets : </a:t>
            </a:r>
          </a:p>
        </p:txBody>
      </p:sp>
      <p:sp>
        <p:nvSpPr>
          <p:cNvPr id="3" name="Content Placeholder"/>
          <p:cNvSpPr>
            <a:spLocks noGrp="1"/>
          </p:cNvSpPr>
          <p:nvPr>
            <p:ph idx="1"/>
          </p:nvPr>
        </p:nvSpPr>
        <p:spPr>
          <a:xfrm>
            <a:off x="7064082" y="2103120"/>
            <a:ext cx="4472922" cy="3931920"/>
          </a:xfrm>
        </p:spPr>
        <p:txBody>
          <a:bodyPr>
            <a:normAutofit fontScale="77500" lnSpcReduction="20000"/>
          </a:bodyPr>
          <a:lstStyle/>
          <a:p>
            <a:pPr lvl="0"/>
            <a:r>
              <a:rPr lang="en-US" dirty="0"/>
              <a:t>1. Arithmetic and logic instructions: These are used to perform various arithmetic and logic operations. Here two source operands are used and the output of the operation is stored within the destination register.</a:t>
            </a:r>
          </a:p>
          <a:p>
            <a:pPr lvl="0"/>
            <a:r>
              <a:rPr lang="en-US" dirty="0"/>
              <a:t> The results of arithmetic and logic instructions can be directly written into the Program Counter as it is a general-purpose register.2. </a:t>
            </a:r>
          </a:p>
          <a:p>
            <a:pPr lvl="0"/>
            <a:r>
              <a:rPr lang="en-US" dirty="0"/>
              <a:t>Comparison instructions: The comparison instructions have the same format as that of arithmetic and logic instructions. With this instruction, the operation takes place on two operands but rather than storing the results in registers, the contents of flag registers get updated.</a:t>
            </a:r>
          </a:p>
        </p:txBody>
      </p:sp>
    </p:spTree>
    <p:extLst>
      <p:ext uri="{BB962C8B-B14F-4D97-AF65-F5344CB8AC3E}">
        <p14:creationId xmlns:p14="http://schemas.microsoft.com/office/powerpoint/2010/main" val="2662250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76240" y="304800"/>
            <a:ext cx="3536510" cy="1454331"/>
          </a:xfrm>
        </p:spPr>
        <p:txBody>
          <a:bodyPr>
            <a:normAutofit/>
          </a:bodyPr>
          <a:lstStyle/>
          <a:p>
            <a:pPr algn="ctr"/>
            <a:r>
              <a:rPr lang="en-GB" sz="4400" dirty="0">
                <a:solidFill>
                  <a:schemeClr val="tx1"/>
                </a:solidFill>
              </a:rPr>
              <a:t>Instructions Set </a:t>
            </a:r>
            <a:endParaRPr sz="4400" dirty="0">
              <a:solidFill>
                <a:schemeClr val="tx1"/>
              </a:solidFill>
            </a:endParaRPr>
          </a:p>
        </p:txBody>
      </p:sp>
      <p:sp>
        <p:nvSpPr>
          <p:cNvPr id="3" name="Content Placeholder"/>
          <p:cNvSpPr>
            <a:spLocks noGrp="1"/>
          </p:cNvSpPr>
          <p:nvPr>
            <p:ph idx="1"/>
          </p:nvPr>
        </p:nvSpPr>
        <p:spPr>
          <a:xfrm>
            <a:off x="5478124" y="559477"/>
            <a:ext cx="5647076" cy="5475563"/>
          </a:xfrm>
        </p:spPr>
        <p:txBody>
          <a:bodyPr anchor="ctr">
            <a:normAutofit/>
          </a:bodyPr>
          <a:lstStyle/>
          <a:p>
            <a:pPr lvl="0"/>
            <a:r>
              <a:rPr lang="en-US" sz="2000" dirty="0"/>
              <a:t>3. Multiply instructions: According to the length of the bits after multiplication, this is divided into two classes, namely, 32-bit result: It is a normal result and all 32 bits of the result get stored within a register.</a:t>
            </a:r>
          </a:p>
          <a:p>
            <a:pPr lvl="0"/>
            <a:r>
              <a:rPr lang="en-US" sz="2000" dirty="0"/>
              <a:t> 64-bit result: It is considered to be a long result and to store the 64 bit, two separate registers are required.4.Count leading zero instruction: Through this instruction, the device counts for the total number of zeros from MSB to LSB in the given sequence.</a:t>
            </a:r>
          </a:p>
          <a:p>
            <a:pPr lvl="0"/>
            <a:r>
              <a:rPr lang="en-US" sz="2000" dirty="0"/>
              <a:t> The count obtained gets stored in a register.</a:t>
            </a:r>
          </a:p>
        </p:txBody>
      </p:sp>
      <p:pic>
        <p:nvPicPr>
          <p:cNvPr id="4" name="Picture 4">
            <a:extLst>
              <a:ext uri="{FF2B5EF4-FFF2-40B4-BE49-F238E27FC236}">
                <a16:creationId xmlns:a16="http://schemas.microsoft.com/office/drawing/2014/main" id="{51D576D6-252F-D516-59E2-F76FF0969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40" y="1941403"/>
            <a:ext cx="3536510" cy="4264187"/>
          </a:xfrm>
          <a:prstGeom prst="rect">
            <a:avLst/>
          </a:prstGeom>
        </p:spPr>
      </p:pic>
    </p:spTree>
    <p:extLst>
      <p:ext uri="{BB962C8B-B14F-4D97-AF65-F5344CB8AC3E}">
        <p14:creationId xmlns:p14="http://schemas.microsoft.com/office/powerpoint/2010/main" val="4238754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89654" y="235004"/>
            <a:ext cx="9404723" cy="1400530"/>
          </a:xfrm>
        </p:spPr>
        <p:txBody>
          <a:bodyPr>
            <a:normAutofit/>
          </a:bodyPr>
          <a:lstStyle/>
          <a:p>
            <a:pPr algn="ctr"/>
            <a:r>
              <a:rPr lang="en-GB" sz="4000" dirty="0">
                <a:solidFill>
                  <a:schemeClr val="tx1"/>
                </a:solidFill>
              </a:rPr>
              <a:t>Instructions Set </a:t>
            </a:r>
            <a:endParaRPr dirty="0"/>
          </a:p>
        </p:txBody>
      </p:sp>
      <p:graphicFrame>
        <p:nvGraphicFramePr>
          <p:cNvPr id="6" name="Content Placeholder">
            <a:extLst>
              <a:ext uri="{FF2B5EF4-FFF2-40B4-BE49-F238E27FC236}">
                <a16:creationId xmlns:a16="http://schemas.microsoft.com/office/drawing/2014/main" id="{7F9E3C78-BD08-60C1-1B66-D43B88B134E6}"/>
              </a:ext>
            </a:extLst>
          </p:cNvPr>
          <p:cNvGraphicFramePr>
            <a:graphicFrameLocks noGrp="1"/>
          </p:cNvGraphicFramePr>
          <p:nvPr>
            <p:ph idx="1"/>
            <p:extLst>
              <p:ext uri="{D42A27DB-BD31-4B8C-83A1-F6EECF244321}">
                <p14:modId xmlns:p14="http://schemas.microsoft.com/office/powerpoint/2010/main" val="166765044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75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pPr algn="ctr"/>
            <a:r>
              <a:rPr lang="en-GB" sz="4000" dirty="0">
                <a:solidFill>
                  <a:schemeClr val="tx1"/>
                </a:solidFill>
              </a:rPr>
              <a:t>Instructions Set </a:t>
            </a:r>
            <a:endParaRPr dirty="0"/>
          </a:p>
        </p:txBody>
      </p:sp>
      <p:graphicFrame>
        <p:nvGraphicFramePr>
          <p:cNvPr id="6" name="Content Placeholder">
            <a:extLst>
              <a:ext uri="{FF2B5EF4-FFF2-40B4-BE49-F238E27FC236}">
                <a16:creationId xmlns:a16="http://schemas.microsoft.com/office/drawing/2014/main" id="{0675EFB4-6170-CCFE-909D-C77BFD904506}"/>
              </a:ext>
            </a:extLst>
          </p:cNvPr>
          <p:cNvGraphicFramePr>
            <a:graphicFrameLocks noGrp="1"/>
          </p:cNvGraphicFramePr>
          <p:nvPr>
            <p:ph idx="1"/>
            <p:extLst>
              <p:ext uri="{D42A27DB-BD31-4B8C-83A1-F6EECF244321}">
                <p14:modId xmlns:p14="http://schemas.microsoft.com/office/powerpoint/2010/main" val="385419424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312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4B3-EF6D-3AEF-9D3E-20F897F90051}"/>
              </a:ext>
            </a:extLst>
          </p:cNvPr>
          <p:cNvSpPr>
            <a:spLocks noGrp="1"/>
          </p:cNvSpPr>
          <p:nvPr>
            <p:ph type="title"/>
          </p:nvPr>
        </p:nvSpPr>
        <p:spPr/>
        <p:txBody>
          <a:bodyPr/>
          <a:lstStyle/>
          <a:p>
            <a:r>
              <a:rPr lang="en-GB" b="1" i="0">
                <a:solidFill>
                  <a:srgbClr val="000000"/>
                </a:solidFill>
                <a:effectLst/>
                <a:latin typeface="Open Sans" panose="02000000000000000000" pitchFamily="2" charset="0"/>
              </a:rPr>
              <a:t>Water Level Controller using Microcontroller:</a:t>
            </a:r>
            <a:endParaRPr lang="en-GB" b="1" i="0">
              <a:solidFill>
                <a:srgbClr val="34444C"/>
              </a:solidFill>
              <a:effectLst/>
              <a:latin typeface="Open Sans" panose="02000000000000000000" pitchFamily="2" charset="0"/>
            </a:endParaRPr>
          </a:p>
        </p:txBody>
      </p:sp>
      <p:sp>
        <p:nvSpPr>
          <p:cNvPr id="3" name="Content Placeholder 2">
            <a:extLst>
              <a:ext uri="{FF2B5EF4-FFF2-40B4-BE49-F238E27FC236}">
                <a16:creationId xmlns:a16="http://schemas.microsoft.com/office/drawing/2014/main" id="{1B97769A-E10E-FD5E-B737-04AAC30A2758}"/>
              </a:ext>
            </a:extLst>
          </p:cNvPr>
          <p:cNvSpPr>
            <a:spLocks noGrp="1"/>
          </p:cNvSpPr>
          <p:nvPr>
            <p:ph idx="1"/>
          </p:nvPr>
        </p:nvSpPr>
        <p:spPr/>
        <p:txBody>
          <a:bodyPr>
            <a:normAutofit fontScale="85000" lnSpcReduction="20000"/>
          </a:bodyPr>
          <a:lstStyle/>
          <a:p>
            <a:r>
              <a:rPr lang="en-GB"/>
              <a:t>This project monitors the water level of the tank and automatically switches on the pump motor when ever tank is empty. The motor is switched off automatically when container or overhead tank is full. The main principle used in this project is “water conducts electricity”. In this project water level of the overhead tank is indicated on a 16*2 LCD. In this system a set of 4 wires which are placed at different water levels can be used to sense the water levels. Based on the outputs of these wires controller displays the water level as well as controls the pump motor.</a:t>
            </a:r>
          </a:p>
          <a:p>
            <a:r>
              <a:rPr lang="en-GB"/>
              <a:t>This system mainly works on a principle that “water conducts electricity”. The four wires which are dipped into the tank will indicate the different water levels. Based on the outputs of these wires, microcontroller displays water level on LCD as well as controls the motor
Initially when the tank is empty, LCD will display the message LOW and motor runs automatically. When water level reaches to half level, now LCD displays HALF and still motor runs
When the tank is full, LCD displays FULL and motor automatically stops. Again, the motor runs when water level in the tank becomes LOW..</a:t>
            </a:r>
            <a:endParaRPr lang="en-US"/>
          </a:p>
        </p:txBody>
      </p:sp>
    </p:spTree>
    <p:extLst>
      <p:ext uri="{BB962C8B-B14F-4D97-AF65-F5344CB8AC3E}">
        <p14:creationId xmlns:p14="http://schemas.microsoft.com/office/powerpoint/2010/main" val="257561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B40E-E317-0D15-1599-F02AFC8302B0}"/>
              </a:ext>
            </a:extLst>
          </p:cNvPr>
          <p:cNvSpPr>
            <a:spLocks noGrp="1"/>
          </p:cNvSpPr>
          <p:nvPr>
            <p:ph type="title"/>
          </p:nvPr>
        </p:nvSpPr>
        <p:spPr/>
        <p:txBody>
          <a:bodyPr/>
          <a:lstStyle/>
          <a:p>
            <a:pPr algn="ctr"/>
            <a:r>
              <a:rPr lang="en-GB" dirty="0"/>
              <a:t>Circuit Diagram of the Water level Control </a:t>
            </a:r>
            <a:endParaRPr lang="en-US" dirty="0"/>
          </a:p>
        </p:txBody>
      </p:sp>
      <p:pic>
        <p:nvPicPr>
          <p:cNvPr id="4" name="Picture 4">
            <a:extLst>
              <a:ext uri="{FF2B5EF4-FFF2-40B4-BE49-F238E27FC236}">
                <a16:creationId xmlns:a16="http://schemas.microsoft.com/office/drawing/2014/main" id="{87AB2806-2869-BEF6-2E98-F1EEB7C45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897" y="1985554"/>
            <a:ext cx="6923314" cy="4310743"/>
          </a:xfrm>
        </p:spPr>
      </p:pic>
    </p:spTree>
    <p:extLst>
      <p:ext uri="{BB962C8B-B14F-4D97-AF65-F5344CB8AC3E}">
        <p14:creationId xmlns:p14="http://schemas.microsoft.com/office/powerpoint/2010/main" val="3978353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4A0B-AF78-D968-DC7E-901FE1D5D3D5}"/>
              </a:ext>
            </a:extLst>
          </p:cNvPr>
          <p:cNvSpPr>
            <a:spLocks noGrp="1"/>
          </p:cNvSpPr>
          <p:nvPr>
            <p:ph type="title"/>
          </p:nvPr>
        </p:nvSpPr>
        <p:spPr/>
        <p:txBody>
          <a:bodyPr/>
          <a:lstStyle/>
          <a:p>
            <a:r>
              <a:rPr lang="en-GB"/>
              <a:t>Algorithm for the Water level controller circuit</a:t>
            </a:r>
            <a:endParaRPr lang="en-US"/>
          </a:p>
        </p:txBody>
      </p:sp>
      <p:sp>
        <p:nvSpPr>
          <p:cNvPr id="3" name="Content Placeholder 2">
            <a:extLst>
              <a:ext uri="{FF2B5EF4-FFF2-40B4-BE49-F238E27FC236}">
                <a16:creationId xmlns:a16="http://schemas.microsoft.com/office/drawing/2014/main" id="{F2CFDA19-21BB-1F7E-3E9A-A23D8A79388B}"/>
              </a:ext>
            </a:extLst>
          </p:cNvPr>
          <p:cNvSpPr>
            <a:spLocks noGrp="1"/>
          </p:cNvSpPr>
          <p:nvPr>
            <p:ph idx="1"/>
          </p:nvPr>
        </p:nvSpPr>
        <p:spPr>
          <a:xfrm>
            <a:off x="1202530" y="2103120"/>
            <a:ext cx="9922669" cy="3849624"/>
          </a:xfrm>
        </p:spPr>
        <p:txBody>
          <a:bodyPr>
            <a:normAutofit fontScale="85000" lnSpcReduction="20000"/>
          </a:bodyPr>
          <a:lstStyle/>
          <a:p>
            <a:r>
              <a:rPr lang="en-GB"/>
              <a:t>Algorithm for Water Level Controller Circuit 
First configure the controller pins P0.0, P0.1 and P0.2 as inputs and P0.7 as output.
Now, initialize the LCD.
Continuously check the water level input pins P0.0, P0.1 and P0.2.
If all the pins are low, then display tank as “EMPTY” on the LCD and make P0.7 pin HIGH to run the motor automatically.
If the level is low i.e. If P0.0 is HIGH, display the water level as “LOW” and continue to run the motor.  
A HIGH pulse on the pin P0.1 indicates that water has reached half level. So, display the same thing on LCD and run the motor normally.
If P0.2 is HIGH, then the water level in the tank is FULL.
Now, make the P0.7 pin as LOW to turn off the motor automatically.</a:t>
            </a:r>
            <a:endParaRPr lang="en-US"/>
          </a:p>
        </p:txBody>
      </p:sp>
    </p:spTree>
    <p:extLst>
      <p:ext uri="{BB962C8B-B14F-4D97-AF65-F5344CB8AC3E}">
        <p14:creationId xmlns:p14="http://schemas.microsoft.com/office/powerpoint/2010/main" val="2282547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89F6-2300-E7C4-DB4B-572E28CF42CF}"/>
              </a:ext>
            </a:extLst>
          </p:cNvPr>
          <p:cNvSpPr>
            <a:spLocks noGrp="1"/>
          </p:cNvSpPr>
          <p:nvPr>
            <p:ph type="title"/>
          </p:nvPr>
        </p:nvSpPr>
        <p:spPr/>
        <p:txBody>
          <a:bodyPr/>
          <a:lstStyle/>
          <a:p>
            <a:r>
              <a:rPr lang="en-GB" dirty="0"/>
              <a:t>Advantages : </a:t>
            </a:r>
            <a:endParaRPr lang="en-US" dirty="0"/>
          </a:p>
        </p:txBody>
      </p:sp>
      <p:sp>
        <p:nvSpPr>
          <p:cNvPr id="3" name="Content Placeholder 2">
            <a:extLst>
              <a:ext uri="{FF2B5EF4-FFF2-40B4-BE49-F238E27FC236}">
                <a16:creationId xmlns:a16="http://schemas.microsoft.com/office/drawing/2014/main" id="{44EECDC5-960A-2C98-6A51-E33549128D5A}"/>
              </a:ext>
            </a:extLst>
          </p:cNvPr>
          <p:cNvSpPr>
            <a:spLocks noGrp="1"/>
          </p:cNvSpPr>
          <p:nvPr>
            <p:ph idx="1"/>
          </p:nvPr>
        </p:nvSpPr>
        <p:spPr/>
        <p:txBody>
          <a:bodyPr/>
          <a:lstStyle/>
          <a:p>
            <a:r>
              <a:rPr lang="en-GB" b="1" i="0" dirty="0">
                <a:effectLst/>
                <a:latin typeface="Open Sans" panose="020B0606030504020204" pitchFamily="34" charset="0"/>
              </a:rPr>
              <a:t>Water Level Controller Circuit Advantages</a:t>
            </a:r>
          </a:p>
          <a:p>
            <a:pPr fontAlgn="base"/>
            <a:r>
              <a:rPr lang="en-GB" b="0" i="0" dirty="0">
                <a:effectLst/>
                <a:latin typeface="Open Sans" panose="020B0606030504020204" pitchFamily="34" charset="0"/>
              </a:rPr>
              <a:t>Human effort is reduced as the system controls the motor automatically based on the water level.</a:t>
            </a:r>
          </a:p>
          <a:p>
            <a:pPr fontAlgn="base"/>
            <a:r>
              <a:rPr lang="en-GB" b="0" i="0" dirty="0">
                <a:effectLst/>
                <a:latin typeface="Open Sans" panose="020B0606030504020204" pitchFamily="34" charset="0"/>
              </a:rPr>
              <a:t>This system consumes less power.</a:t>
            </a:r>
          </a:p>
          <a:p>
            <a:pPr fontAlgn="base"/>
            <a:r>
              <a:rPr lang="en-GB" b="0" i="0" dirty="0">
                <a:effectLst/>
                <a:latin typeface="Open Sans" panose="020B0606030504020204" pitchFamily="34" charset="0"/>
              </a:rPr>
              <a:t>Simple and more reliable.</a:t>
            </a:r>
          </a:p>
          <a:p>
            <a:pPr fontAlgn="base"/>
            <a:r>
              <a:rPr lang="en-GB" b="1" i="0" dirty="0">
                <a:effectLst/>
                <a:latin typeface="Open Sans" panose="020B0606030504020204" pitchFamily="34" charset="0"/>
              </a:rPr>
              <a:t>Applications of Water Level Controller Circuit using 8051</a:t>
            </a:r>
            <a:r>
              <a:rPr lang="en-GB" b="0" i="0" dirty="0">
                <a:effectLst/>
                <a:latin typeface="Open Sans" panose="020B0606030504020204" pitchFamily="34" charset="0"/>
              </a:rPr>
              <a:t>
Used in big buildings where the manual monitoring is difficult.
Used in industries to control the liquid level automatically.</a:t>
            </a:r>
          </a:p>
        </p:txBody>
      </p:sp>
    </p:spTree>
    <p:extLst>
      <p:ext uri="{BB962C8B-B14F-4D97-AF65-F5344CB8AC3E}">
        <p14:creationId xmlns:p14="http://schemas.microsoft.com/office/powerpoint/2010/main" val="147780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A0679CC6-EC8E-8ED5-C5E9-742EBCA20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655" y="554476"/>
            <a:ext cx="8190689" cy="5749047"/>
          </a:xfrm>
          <a:prstGeom prst="rect">
            <a:avLst/>
          </a:prstGeom>
        </p:spPr>
      </p:pic>
    </p:spTree>
    <p:extLst>
      <p:ext uri="{BB962C8B-B14F-4D97-AF65-F5344CB8AC3E}">
        <p14:creationId xmlns:p14="http://schemas.microsoft.com/office/powerpoint/2010/main" val="300664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DC13-7AFF-68C8-2221-C801C0C86F9E}"/>
              </a:ext>
            </a:extLst>
          </p:cNvPr>
          <p:cNvSpPr>
            <a:spLocks noGrp="1"/>
          </p:cNvSpPr>
          <p:nvPr>
            <p:ph type="title"/>
          </p:nvPr>
        </p:nvSpPr>
        <p:spPr/>
        <p:txBody>
          <a:bodyPr/>
          <a:lstStyle/>
          <a:p>
            <a:pPr algn="ctr"/>
            <a:r>
              <a:rPr lang="en-GB" dirty="0"/>
              <a:t>Vehicle Tracking System Using GPS &amp; GSM</a:t>
            </a:r>
            <a:endParaRPr lang="en-US" dirty="0"/>
          </a:p>
        </p:txBody>
      </p:sp>
      <p:sp>
        <p:nvSpPr>
          <p:cNvPr id="5" name="Content Placeholder 4">
            <a:extLst>
              <a:ext uri="{FF2B5EF4-FFF2-40B4-BE49-F238E27FC236}">
                <a16:creationId xmlns:a16="http://schemas.microsoft.com/office/drawing/2014/main" id="{C6D35E90-DBA6-A625-20FB-CB94D6E3F8DE}"/>
              </a:ext>
            </a:extLst>
          </p:cNvPr>
          <p:cNvSpPr>
            <a:spLocks noGrp="1"/>
          </p:cNvSpPr>
          <p:nvPr>
            <p:ph idx="1"/>
          </p:nvPr>
        </p:nvSpPr>
        <p:spPr/>
        <p:txBody>
          <a:bodyPr>
            <a:normAutofit fontScale="92500" lnSpcReduction="20000"/>
          </a:bodyPr>
          <a:lstStyle/>
          <a:p>
            <a:r>
              <a:rPr lang="en-US" sz="1800" dirty="0">
                <a:effectLst/>
                <a:latin typeface="Times New Roman" panose="02020603050405020304" pitchFamily="18" charset="0"/>
                <a:ea typeface="Times New Roman" panose="02020603050405020304" pitchFamily="18" charset="0"/>
                <a:cs typeface="Raavi" panose="020B0502040204020203" pitchFamily="34" charset="0"/>
              </a:rPr>
              <a:t>Vehicle tracking system main aim is to give Security to all vehicles. Accident alert system main aim is to rescuing people in accidents. </a:t>
            </a:r>
          </a:p>
          <a:p>
            <a:r>
              <a:rPr lang="en-US" sz="1800" dirty="0">
                <a:effectLst/>
                <a:latin typeface="Times New Roman" panose="02020603050405020304" pitchFamily="18" charset="0"/>
                <a:ea typeface="Times New Roman" panose="02020603050405020304" pitchFamily="18" charset="0"/>
                <a:cs typeface="Raavi" panose="020B0502040204020203" pitchFamily="34" charset="0"/>
              </a:rPr>
              <a:t>This is improved security systems for vehicles. The latest like GPS are highly useful now a days, this system enables the owner to observe and track his vehicle and find out vehicle movement and its past activities of vehicle.</a:t>
            </a:r>
          </a:p>
          <a:p>
            <a:r>
              <a:rPr lang="en-US" sz="1800" dirty="0">
                <a:effectLst/>
                <a:latin typeface="Times New Roman" panose="02020603050405020304" pitchFamily="18" charset="0"/>
                <a:ea typeface="Times New Roman" panose="02020603050405020304" pitchFamily="18" charset="0"/>
                <a:cs typeface="Raavi" panose="020B0502040204020203" pitchFamily="34" charset="0"/>
              </a:rPr>
              <a:t> This new technology, popularly called vehicle Tracking Systems which created many wonders in the security of the vehicle. This hardware is fitted on to the vehicle in such a manner that it is not visible to anyone who is inside or outside of the vehicle.</a:t>
            </a:r>
          </a:p>
          <a:p>
            <a:r>
              <a:rPr lang="en-US" sz="1800" dirty="0">
                <a:effectLst/>
                <a:latin typeface="Times New Roman" panose="02020603050405020304" pitchFamily="18" charset="0"/>
                <a:ea typeface="Times New Roman" panose="02020603050405020304" pitchFamily="18" charset="0"/>
                <a:cs typeface="Raavi" panose="020B0502040204020203" pitchFamily="34" charset="0"/>
              </a:rPr>
              <a:t> Thus it is used as a covert unit which continuously or by any interrupt to the system, sends the location data to the monitoring unit. When the vehicle is stolen, the location data from tracking system can be used to find the location and can be informed to police for further action. Some Vehicle tracking System can even detect unauthorized movements of the vehicle and then alert the owner.</a:t>
            </a:r>
          </a:p>
          <a:p>
            <a:r>
              <a:rPr lang="en-US" sz="1800" dirty="0">
                <a:effectLst/>
                <a:latin typeface="Times New Roman" panose="02020603050405020304" pitchFamily="18" charset="0"/>
                <a:ea typeface="Times New Roman" panose="02020603050405020304" pitchFamily="18" charset="0"/>
                <a:cs typeface="Raavi" panose="020B0502040204020203" pitchFamily="34" charset="0"/>
              </a:rPr>
              <a:t> This gives an edge over other pieces of technology for the same purpose. This accident alert system in it detects the accident and the location of the accident occurred and sends GPS coordinates to the specified mobile, computer </a:t>
            </a:r>
            <a:r>
              <a:rPr lang="en-US" sz="1800" dirty="0" err="1">
                <a:effectLst/>
                <a:latin typeface="Times New Roman" panose="02020603050405020304" pitchFamily="18" charset="0"/>
                <a:ea typeface="Times New Roman" panose="02020603050405020304" pitchFamily="18" charset="0"/>
                <a:cs typeface="Raavi" panose="020B0502040204020203" pitchFamily="34" charset="0"/>
              </a:rPr>
              <a:t>etc</a:t>
            </a:r>
            <a:endParaRPr lang="en-US" dirty="0"/>
          </a:p>
        </p:txBody>
      </p:sp>
    </p:spTree>
    <p:extLst>
      <p:ext uri="{BB962C8B-B14F-4D97-AF65-F5344CB8AC3E}">
        <p14:creationId xmlns:p14="http://schemas.microsoft.com/office/powerpoint/2010/main" val="4136396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C8F4-5706-C208-EFF2-62439111DF72}"/>
              </a:ext>
            </a:extLst>
          </p:cNvPr>
          <p:cNvSpPr>
            <a:spLocks noGrp="1"/>
          </p:cNvSpPr>
          <p:nvPr>
            <p:ph type="title"/>
          </p:nvPr>
        </p:nvSpPr>
        <p:spPr/>
        <p:txBody>
          <a:bodyPr/>
          <a:lstStyle/>
          <a:p>
            <a:pPr algn="ctr"/>
            <a:r>
              <a:rPr lang="en-US" sz="3200" b="1" dirty="0">
                <a:solidFill>
                  <a:schemeClr val="tx1"/>
                </a:solidFill>
                <a:effectLst/>
                <a:latin typeface="Times New Roman" panose="02020603050405020304" pitchFamily="18" charset="0"/>
                <a:ea typeface="Times New Roman" panose="02020603050405020304" pitchFamily="18" charset="0"/>
              </a:rPr>
              <a:t>WORKING</a:t>
            </a:r>
            <a:br>
              <a:rPr lang="en-IN" sz="3200" dirty="0">
                <a:effectLst/>
                <a:latin typeface="Times New Roman" panose="02020603050405020304" pitchFamily="18" charset="0"/>
                <a:ea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60D2013D-7A37-2E3A-3A19-7A1EF84BC306}"/>
              </a:ext>
            </a:extLst>
          </p:cNvPr>
          <p:cNvSpPr>
            <a:spLocks noGrp="1"/>
          </p:cNvSpPr>
          <p:nvPr>
            <p:ph idx="1"/>
          </p:nvPr>
        </p:nvSpPr>
        <p:spPr>
          <a:xfrm>
            <a:off x="390617" y="1349407"/>
            <a:ext cx="11017189" cy="5055876"/>
          </a:xfrm>
        </p:spPr>
        <p:txBody>
          <a:bodyPr>
            <a:normAutofit fontScale="55000" lnSpcReduction="20000"/>
          </a:bodyPr>
          <a:lstStyle/>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The project consists of GPS receiver and GSM modem with a micro controller. The whole system is attached to the vehicle. In the other end (main vehicle station) one GSM mobile phone is attached to the computer with VB application.</a:t>
            </a:r>
          </a:p>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 So the GPS system will send the longitudinal and altitude values corresponding to the position of vehicle to GSM Modem. Imagine the bus has left Bangalore at 6 o clock in the morning. If the officer in charge for that vehicle wants to know where the vehicle is, he will come to the computer and click on the vehicle number on the VB program .</a:t>
            </a:r>
          </a:p>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The VB program will send an SMS to the vehicle number. The SMS sent would come through the GSM service provider and then reach the vehicle, which is traveling, because the vehicle has a GSM device with sim card.</a:t>
            </a:r>
          </a:p>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 This </a:t>
            </a:r>
            <a:r>
              <a:rPr lang="en-US" sz="2200" dirty="0" err="1">
                <a:effectLst/>
                <a:latin typeface="Times New Roman" panose="02020603050405020304" pitchFamily="18" charset="0"/>
                <a:ea typeface="Times New Roman" panose="02020603050405020304" pitchFamily="18" charset="0"/>
                <a:cs typeface="Raavi" panose="020B0502040204020203" pitchFamily="34" charset="0"/>
              </a:rPr>
              <a:t>GSMmodem</a:t>
            </a:r>
            <a:r>
              <a:rPr lang="en-US" sz="2200" dirty="0">
                <a:effectLst/>
                <a:latin typeface="Times New Roman" panose="02020603050405020304" pitchFamily="18" charset="0"/>
                <a:ea typeface="Times New Roman" panose="02020603050405020304" pitchFamily="18" charset="0"/>
                <a:cs typeface="Raavi" panose="020B0502040204020203" pitchFamily="34" charset="0"/>
              </a:rPr>
              <a:t> will receive the SMS and send to the microcontroller in the vehicle. The microcontroller will receive this SMS and compare the password and the command.</a:t>
            </a:r>
          </a:p>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 If every thing matches then it will perform the request required by the office. A place name is assigned for each longitude &amp; latitude. The GSM receiver in the vehicle office receives these data &amp; gives to the PC through serial port.</a:t>
            </a:r>
          </a:p>
          <a:p>
            <a:pPr algn="ctr">
              <a:lnSpc>
                <a:spcPct val="170000"/>
              </a:lnSpc>
            </a:pPr>
            <a:r>
              <a:rPr lang="en-US" sz="2200" dirty="0">
                <a:effectLst/>
                <a:latin typeface="Times New Roman" panose="02020603050405020304" pitchFamily="18" charset="0"/>
                <a:ea typeface="Times New Roman" panose="02020603050405020304" pitchFamily="18" charset="0"/>
                <a:cs typeface="Raavi" panose="020B0502040204020203" pitchFamily="34" charset="0"/>
              </a:rPr>
              <a:t> The VB program in the PC checks this data with its database &amp; displays the details of the vehicle on the screen. The device is password controlled i.e. person who knows the device password only able to operate.</a:t>
            </a:r>
          </a:p>
          <a:p>
            <a:pPr algn="ctr">
              <a:lnSpc>
                <a:spcPct val="170000"/>
              </a:lnSpc>
            </a:pPr>
            <a:r>
              <a:rPr lang="en-US" sz="2200" dirty="0">
                <a:effectLst/>
                <a:latin typeface="Times New Roman" panose="02020603050405020304" pitchFamily="18" charset="0"/>
                <a:ea typeface="Times New Roman" panose="02020603050405020304" pitchFamily="18" charset="0"/>
              </a:rPr>
              <a:t>In case of any mishaps such as fire , theft or obstacle ,the device will automatically will send an alert to the registered </a:t>
            </a:r>
            <a:r>
              <a:rPr lang="en-US" sz="2200" dirty="0" err="1">
                <a:effectLst/>
                <a:latin typeface="Times New Roman" panose="02020603050405020304" pitchFamily="18" charset="0"/>
                <a:ea typeface="Times New Roman" panose="02020603050405020304" pitchFamily="18" charset="0"/>
              </a:rPr>
              <a:t>number,i.e</a:t>
            </a:r>
            <a:r>
              <a:rPr lang="en-US" sz="2200" dirty="0">
                <a:effectLst/>
                <a:latin typeface="Times New Roman" panose="02020603050405020304" pitchFamily="18" charset="0"/>
                <a:ea typeface="Times New Roman" panose="02020603050405020304" pitchFamily="18" charset="0"/>
              </a:rPr>
              <a:t>, the number that is </a:t>
            </a:r>
            <a:r>
              <a:rPr lang="en-US" sz="2200" dirty="0" err="1">
                <a:effectLst/>
                <a:latin typeface="Times New Roman" panose="02020603050405020304" pitchFamily="18" charset="0"/>
                <a:ea typeface="Times New Roman" panose="02020603050405020304" pitchFamily="18" charset="0"/>
              </a:rPr>
              <a:t>feeded</a:t>
            </a:r>
            <a:r>
              <a:rPr lang="en-US" sz="2200" dirty="0">
                <a:effectLst/>
                <a:latin typeface="Times New Roman" panose="02020603050405020304" pitchFamily="18" charset="0"/>
                <a:ea typeface="Times New Roman" panose="02020603050405020304" pitchFamily="18" charset="0"/>
              </a:rPr>
              <a:t> into the memory of microcontroller .</a:t>
            </a:r>
            <a:endParaRPr lang="en-IN" sz="2200" dirty="0">
              <a:effectLst/>
              <a:latin typeface="Times New Roman" panose="02020603050405020304" pitchFamily="18" charset="0"/>
              <a:ea typeface="Times New Roman" panose="02020603050405020304" pitchFamily="18" charset="0"/>
            </a:endParaRPr>
          </a:p>
          <a:p>
            <a:pPr algn="ctr"/>
            <a:endParaRPr lang="en-US" dirty="0"/>
          </a:p>
        </p:txBody>
      </p:sp>
    </p:spTree>
    <p:extLst>
      <p:ext uri="{BB962C8B-B14F-4D97-AF65-F5344CB8AC3E}">
        <p14:creationId xmlns:p14="http://schemas.microsoft.com/office/powerpoint/2010/main" val="79518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3AEB-BAF2-35A8-A169-7C2EAEAA8DF9}"/>
              </a:ext>
            </a:extLst>
          </p:cNvPr>
          <p:cNvSpPr>
            <a:spLocks noGrp="1"/>
          </p:cNvSpPr>
          <p:nvPr>
            <p:ph type="title"/>
          </p:nvPr>
        </p:nvSpPr>
        <p:spPr>
          <a:xfrm>
            <a:off x="646112" y="711964"/>
            <a:ext cx="8959528" cy="1141284"/>
          </a:xfrm>
        </p:spPr>
        <p:txBody>
          <a:bodyPr/>
          <a:lstStyle/>
          <a:p>
            <a:pPr algn="r"/>
            <a:r>
              <a:rPr lang="en-US" sz="1800" b="1" dirty="0">
                <a:solidFill>
                  <a:schemeClr val="tx1"/>
                </a:solidFill>
                <a:effectLst/>
                <a:latin typeface="Open Sans" panose="020B0606030504020204" pitchFamily="34" charset="0"/>
                <a:ea typeface="Times New Roman" panose="02020603050405020304" pitchFamily="18" charset="0"/>
                <a:cs typeface="Raavi" panose="020B0502040204020203" pitchFamily="34" charset="0"/>
              </a:rPr>
              <a:t>BLOCK-DIAGRAM</a:t>
            </a:r>
            <a:br>
              <a:rPr lang="en-IN" sz="1800" dirty="0">
                <a:effectLst/>
                <a:latin typeface="Times New Roman" panose="02020603050405020304" pitchFamily="18" charset="0"/>
                <a:ea typeface="Times New Roman" panose="02020603050405020304" pitchFamily="18" charset="0"/>
                <a:cs typeface="Raavi" panose="020B0502040204020203" pitchFamily="34" charset="0"/>
              </a:rPr>
            </a:br>
            <a:endParaRPr lang="en-IN" dirty="0"/>
          </a:p>
        </p:txBody>
      </p:sp>
      <p:pic>
        <p:nvPicPr>
          <p:cNvPr id="4" name="Content Placeholder 3" descr="Diagram&#10;&#10;Description automatically generated">
            <a:extLst>
              <a:ext uri="{FF2B5EF4-FFF2-40B4-BE49-F238E27FC236}">
                <a16:creationId xmlns:a16="http://schemas.microsoft.com/office/drawing/2014/main" id="{5CDFAEA5-9825-EC07-FB82-B1D408133FE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8533" y="225575"/>
            <a:ext cx="5648325" cy="3668871"/>
          </a:xfrm>
          <a:prstGeom prst="rect">
            <a:avLst/>
          </a:prstGeom>
        </p:spPr>
      </p:pic>
      <p:grpSp>
        <p:nvGrpSpPr>
          <p:cNvPr id="5" name="Group 4">
            <a:extLst>
              <a:ext uri="{FF2B5EF4-FFF2-40B4-BE49-F238E27FC236}">
                <a16:creationId xmlns:a16="http://schemas.microsoft.com/office/drawing/2014/main" id="{66C06ABD-4712-E0CB-91FE-030C9BE979A0}"/>
              </a:ext>
            </a:extLst>
          </p:cNvPr>
          <p:cNvGrpSpPr/>
          <p:nvPr/>
        </p:nvGrpSpPr>
        <p:grpSpPr>
          <a:xfrm>
            <a:off x="5730733" y="3001112"/>
            <a:ext cx="6313475" cy="4216811"/>
            <a:chOff x="0" y="0"/>
            <a:chExt cx="4967464" cy="4178315"/>
          </a:xfrm>
        </p:grpSpPr>
        <p:sp>
          <p:nvSpPr>
            <p:cNvPr id="6" name="Rectangle 5">
              <a:extLst>
                <a:ext uri="{FF2B5EF4-FFF2-40B4-BE49-F238E27FC236}">
                  <a16:creationId xmlns:a16="http://schemas.microsoft.com/office/drawing/2014/main" id="{6CC33973-05D8-48D9-8F13-424F125F87CA}"/>
                </a:ext>
              </a:extLst>
            </p:cNvPr>
            <p:cNvSpPr/>
            <p:nvPr/>
          </p:nvSpPr>
          <p:spPr>
            <a:xfrm>
              <a:off x="4908176" y="3502925"/>
              <a:ext cx="59288" cy="213435"/>
            </a:xfrm>
            <a:prstGeom prst="rect">
              <a:avLst/>
            </a:prstGeom>
            <a:ln>
              <a:noFill/>
            </a:ln>
          </p:spPr>
          <p:txBody>
            <a:bodyPr vert="horz" lIns="0" tIns="0" rIns="0" bIns="0" rtlCol="0">
              <a:noAutofit/>
            </a:bodyPr>
            <a:lstStyle/>
            <a:p>
              <a:pPr>
                <a:lnSpc>
                  <a:spcPct val="107000"/>
                </a:lnSpc>
                <a:spcAft>
                  <a:spcPts val="800"/>
                </a:spcAft>
              </a:pPr>
              <a:r>
                <a:rPr lang="en-IN" sz="12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cs typeface="Raavi" panose="020B0502040204020203" pitchFamily="34" charset="0"/>
              </a:endParaRPr>
            </a:p>
          </p:txBody>
        </p:sp>
        <p:sp>
          <p:nvSpPr>
            <p:cNvPr id="7" name="Shape 73695">
              <a:extLst>
                <a:ext uri="{FF2B5EF4-FFF2-40B4-BE49-F238E27FC236}">
                  <a16:creationId xmlns:a16="http://schemas.microsoft.com/office/drawing/2014/main" id="{7075A1D1-8EE9-A94E-8671-F742E08288F6}"/>
                </a:ext>
              </a:extLst>
            </p:cNvPr>
            <p:cNvSpPr/>
            <p:nvPr/>
          </p:nvSpPr>
          <p:spPr>
            <a:xfrm>
              <a:off x="6097" y="3644521"/>
              <a:ext cx="4895977" cy="16763"/>
            </a:xfrm>
            <a:custGeom>
              <a:avLst/>
              <a:gdLst/>
              <a:ahLst/>
              <a:cxnLst/>
              <a:rect l="0" t="0" r="0" b="0"/>
              <a:pathLst>
                <a:path w="4895977" h="16763">
                  <a:moveTo>
                    <a:pt x="0" y="0"/>
                  </a:moveTo>
                  <a:lnTo>
                    <a:pt x="4895977" y="0"/>
                  </a:lnTo>
                  <a:lnTo>
                    <a:pt x="4895977" y="16763"/>
                  </a:lnTo>
                  <a:lnTo>
                    <a:pt x="0" y="16763"/>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8" name="Shape 73696">
              <a:extLst>
                <a:ext uri="{FF2B5EF4-FFF2-40B4-BE49-F238E27FC236}">
                  <a16:creationId xmlns:a16="http://schemas.microsoft.com/office/drawing/2014/main" id="{B632B95D-EA67-0E49-950A-3CC3897430E8}"/>
                </a:ext>
              </a:extLst>
            </p:cNvPr>
            <p:cNvSpPr/>
            <p:nvPr/>
          </p:nvSpPr>
          <p:spPr>
            <a:xfrm>
              <a:off x="0"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9" name="Shape 73697">
              <a:extLst>
                <a:ext uri="{FF2B5EF4-FFF2-40B4-BE49-F238E27FC236}">
                  <a16:creationId xmlns:a16="http://schemas.microsoft.com/office/drawing/2014/main" id="{BF91BDE3-32D1-B8AF-E58C-05F6F63F95C3}"/>
                </a:ext>
              </a:extLst>
            </p:cNvPr>
            <p:cNvSpPr/>
            <p:nvPr/>
          </p:nvSpPr>
          <p:spPr>
            <a:xfrm>
              <a:off x="6097" y="0"/>
              <a:ext cx="4895977" cy="9144"/>
            </a:xfrm>
            <a:custGeom>
              <a:avLst/>
              <a:gdLst/>
              <a:ahLst/>
              <a:cxnLst/>
              <a:rect l="0" t="0" r="0" b="0"/>
              <a:pathLst>
                <a:path w="4895977" h="9144">
                  <a:moveTo>
                    <a:pt x="0" y="0"/>
                  </a:moveTo>
                  <a:lnTo>
                    <a:pt x="4895977" y="0"/>
                  </a:lnTo>
                  <a:lnTo>
                    <a:pt x="4895977"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0" name="Shape 73698">
              <a:extLst>
                <a:ext uri="{FF2B5EF4-FFF2-40B4-BE49-F238E27FC236}">
                  <a16:creationId xmlns:a16="http://schemas.microsoft.com/office/drawing/2014/main" id="{8E36631D-6D1C-4B2B-4904-A62DF2497032}"/>
                </a:ext>
              </a:extLst>
            </p:cNvPr>
            <p:cNvSpPr/>
            <p:nvPr/>
          </p:nvSpPr>
          <p:spPr>
            <a:xfrm>
              <a:off x="4902076"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1" name="Shape 73699">
              <a:extLst>
                <a:ext uri="{FF2B5EF4-FFF2-40B4-BE49-F238E27FC236}">
                  <a16:creationId xmlns:a16="http://schemas.microsoft.com/office/drawing/2014/main" id="{A20DCD2E-F4A3-5339-8E59-EDAA0E9B304B}"/>
                </a:ext>
              </a:extLst>
            </p:cNvPr>
            <p:cNvSpPr/>
            <p:nvPr/>
          </p:nvSpPr>
          <p:spPr>
            <a:xfrm>
              <a:off x="0" y="6097"/>
              <a:ext cx="9144" cy="3658235"/>
            </a:xfrm>
            <a:custGeom>
              <a:avLst/>
              <a:gdLst/>
              <a:ahLst/>
              <a:cxnLst/>
              <a:rect l="0" t="0" r="0" b="0"/>
              <a:pathLst>
                <a:path w="9144" h="3658235">
                  <a:moveTo>
                    <a:pt x="0" y="0"/>
                  </a:moveTo>
                  <a:lnTo>
                    <a:pt x="9144" y="0"/>
                  </a:lnTo>
                  <a:lnTo>
                    <a:pt x="9144" y="3658235"/>
                  </a:lnTo>
                  <a:lnTo>
                    <a:pt x="0" y="3658235"/>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2" name="Shape 73700">
              <a:extLst>
                <a:ext uri="{FF2B5EF4-FFF2-40B4-BE49-F238E27FC236}">
                  <a16:creationId xmlns:a16="http://schemas.microsoft.com/office/drawing/2014/main" id="{73CDADED-DB18-CA29-E61E-6CAED381EB10}"/>
                </a:ext>
              </a:extLst>
            </p:cNvPr>
            <p:cNvSpPr/>
            <p:nvPr/>
          </p:nvSpPr>
          <p:spPr>
            <a:xfrm>
              <a:off x="4902076" y="6097"/>
              <a:ext cx="9144" cy="3658235"/>
            </a:xfrm>
            <a:custGeom>
              <a:avLst/>
              <a:gdLst/>
              <a:ahLst/>
              <a:cxnLst/>
              <a:rect l="0" t="0" r="0" b="0"/>
              <a:pathLst>
                <a:path w="9144" h="3658235">
                  <a:moveTo>
                    <a:pt x="0" y="0"/>
                  </a:moveTo>
                  <a:lnTo>
                    <a:pt x="9144" y="0"/>
                  </a:lnTo>
                  <a:lnTo>
                    <a:pt x="9144" y="3658235"/>
                  </a:lnTo>
                  <a:lnTo>
                    <a:pt x="0" y="3658235"/>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3" name="Shape 73701">
              <a:extLst>
                <a:ext uri="{FF2B5EF4-FFF2-40B4-BE49-F238E27FC236}">
                  <a16:creationId xmlns:a16="http://schemas.microsoft.com/office/drawing/2014/main" id="{0E989801-A171-DA90-0DA2-CFD255FF3F9F}"/>
                </a:ext>
              </a:extLst>
            </p:cNvPr>
            <p:cNvSpPr/>
            <p:nvPr/>
          </p:nvSpPr>
          <p:spPr>
            <a:xfrm>
              <a:off x="0" y="3664332"/>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4" name="Shape 73702">
              <a:extLst>
                <a:ext uri="{FF2B5EF4-FFF2-40B4-BE49-F238E27FC236}">
                  <a16:creationId xmlns:a16="http://schemas.microsoft.com/office/drawing/2014/main" id="{3324A9BE-6FDE-68A9-8E06-A1A8F0578C3B}"/>
                </a:ext>
              </a:extLst>
            </p:cNvPr>
            <p:cNvSpPr/>
            <p:nvPr/>
          </p:nvSpPr>
          <p:spPr>
            <a:xfrm>
              <a:off x="6097" y="3664332"/>
              <a:ext cx="4895977" cy="9144"/>
            </a:xfrm>
            <a:custGeom>
              <a:avLst/>
              <a:gdLst/>
              <a:ahLst/>
              <a:cxnLst/>
              <a:rect l="0" t="0" r="0" b="0"/>
              <a:pathLst>
                <a:path w="4895977" h="9144">
                  <a:moveTo>
                    <a:pt x="0" y="0"/>
                  </a:moveTo>
                  <a:lnTo>
                    <a:pt x="4895977" y="0"/>
                  </a:lnTo>
                  <a:lnTo>
                    <a:pt x="4895977"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5" name="Shape 73703">
              <a:extLst>
                <a:ext uri="{FF2B5EF4-FFF2-40B4-BE49-F238E27FC236}">
                  <a16:creationId xmlns:a16="http://schemas.microsoft.com/office/drawing/2014/main" id="{12B1DED8-E489-29BA-B0D6-7C982C842F7D}"/>
                </a:ext>
              </a:extLst>
            </p:cNvPr>
            <p:cNvSpPr/>
            <p:nvPr/>
          </p:nvSpPr>
          <p:spPr>
            <a:xfrm>
              <a:off x="4902076" y="3664332"/>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16" name="Rectangle 15">
              <a:extLst>
                <a:ext uri="{FF2B5EF4-FFF2-40B4-BE49-F238E27FC236}">
                  <a16:creationId xmlns:a16="http://schemas.microsoft.com/office/drawing/2014/main" id="{D63B3496-51A1-551B-DC0D-467D8C5702DD}"/>
                </a:ext>
              </a:extLst>
            </p:cNvPr>
            <p:cNvSpPr/>
            <p:nvPr/>
          </p:nvSpPr>
          <p:spPr>
            <a:xfrm>
              <a:off x="0" y="3900290"/>
              <a:ext cx="52173" cy="278025"/>
            </a:xfrm>
            <a:prstGeom prst="rect">
              <a:avLst/>
            </a:prstGeom>
            <a:ln>
              <a:noFill/>
            </a:ln>
          </p:spPr>
          <p:txBody>
            <a:bodyPr vert="horz" lIns="0" tIns="0" rIns="0" bIns="0" rtlCol="0">
              <a:noAutofit/>
            </a:bodyPr>
            <a:lstStyle/>
            <a:p>
              <a:pPr>
                <a:lnSpc>
                  <a:spcPct val="107000"/>
                </a:lnSpc>
                <a:spcAft>
                  <a:spcPts val="800"/>
                </a:spcAft>
              </a:pPr>
              <a:r>
                <a:rPr lang="en-IN" sz="1200" b="1">
                  <a:effectLst/>
                  <a:latin typeface="Cambria" panose="02040503050406030204" pitchFamily="18" charset="0"/>
                  <a:ea typeface="Cambria" panose="02040503050406030204" pitchFamily="18" charset="0"/>
                  <a:cs typeface="Cambria" panose="02040503050406030204" pitchFamily="18" charset="0"/>
                </a:rPr>
                <a:t> </a:t>
              </a:r>
              <a:endParaRPr lang="en-IN" sz="1200">
                <a:effectLst/>
                <a:latin typeface="Times New Roman" panose="02020603050405020304" pitchFamily="18" charset="0"/>
                <a:ea typeface="Times New Roman" panose="02020603050405020304" pitchFamily="18" charset="0"/>
                <a:cs typeface="Raavi" panose="020B0502040204020203" pitchFamily="34" charset="0"/>
              </a:endParaRPr>
            </a:p>
          </p:txBody>
        </p:sp>
        <p:pic>
          <p:nvPicPr>
            <p:cNvPr id="17" name="Picture 16">
              <a:extLst>
                <a:ext uri="{FF2B5EF4-FFF2-40B4-BE49-F238E27FC236}">
                  <a16:creationId xmlns:a16="http://schemas.microsoft.com/office/drawing/2014/main" id="{FE7158FE-390C-BDC0-85C8-51483510E618}"/>
                </a:ext>
              </a:extLst>
            </p:cNvPr>
            <p:cNvPicPr/>
            <p:nvPr/>
          </p:nvPicPr>
          <p:blipFill>
            <a:blip r:embed="rId3"/>
            <a:stretch>
              <a:fillRect/>
            </a:stretch>
          </p:blipFill>
          <p:spPr>
            <a:xfrm>
              <a:off x="25910" y="5679"/>
              <a:ext cx="4880610" cy="3619919"/>
            </a:xfrm>
            <a:prstGeom prst="rect">
              <a:avLst/>
            </a:prstGeom>
          </p:spPr>
        </p:pic>
      </p:grpSp>
    </p:spTree>
    <p:extLst>
      <p:ext uri="{BB962C8B-B14F-4D97-AF65-F5344CB8AC3E}">
        <p14:creationId xmlns:p14="http://schemas.microsoft.com/office/powerpoint/2010/main" val="1284786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1B2A-C1FA-6466-F73B-8677CF9B37DC}"/>
              </a:ext>
            </a:extLst>
          </p:cNvPr>
          <p:cNvSpPr>
            <a:spLocks noGrp="1"/>
          </p:cNvSpPr>
          <p:nvPr>
            <p:ph type="title"/>
          </p:nvPr>
        </p:nvSpPr>
        <p:spPr/>
        <p:txBody>
          <a:bodyPr/>
          <a:lstStyle/>
          <a:p>
            <a:r>
              <a:rPr lang="en-GB"/>
              <a:t>Global Positioning System </a:t>
            </a:r>
            <a:endParaRPr lang="en-US"/>
          </a:p>
        </p:txBody>
      </p:sp>
      <p:sp>
        <p:nvSpPr>
          <p:cNvPr id="3" name="Content Placeholder 2">
            <a:extLst>
              <a:ext uri="{FF2B5EF4-FFF2-40B4-BE49-F238E27FC236}">
                <a16:creationId xmlns:a16="http://schemas.microsoft.com/office/drawing/2014/main" id="{5871EE00-3CD2-5A0E-A779-D239E918DACE}"/>
              </a:ext>
            </a:extLst>
          </p:cNvPr>
          <p:cNvSpPr>
            <a:spLocks noGrp="1"/>
          </p:cNvSpPr>
          <p:nvPr>
            <p:ph idx="1"/>
          </p:nvPr>
        </p:nvSpPr>
        <p:spPr>
          <a:xfrm>
            <a:off x="1064486" y="1497946"/>
            <a:ext cx="9615420" cy="4195481"/>
          </a:xfrm>
        </p:spPr>
        <p:txBody>
          <a:bodyPr>
            <a:normAutofit fontScale="62500" lnSpcReduction="20000"/>
          </a:bodyPr>
          <a:lstStyle/>
          <a:p>
            <a:r>
              <a:rPr lang="en-GB"/>
              <a:t>The Global Positioning System (GPS), originally Navstar GPS,[2] is a satellite-based radionavigation system owned by the United States government and operated by the United States Space Force.</a:t>
            </a:r>
          </a:p>
          <a:p>
            <a:r>
              <a:rPr lang="en-GB"/>
              <a:t> It is one of the global navigation satellite systems (GNSS) that provides geolocation and time information to a GPS receiver anywhere on or near the Earth where there is an unobstructed line of sight to four or more GPS satellites. Obstacles such as mountains and buildings can block the relatively weak GPS signals.</a:t>
            </a:r>
          </a:p>
          <a:p>
            <a:r>
              <a:rPr lang="en-GB"/>
              <a:t>21 GPS satellites and three spare satellites are in orbit at 10,600 miles above the Earth. The satellites are spaced so that four satellites will be above the horizon from any point on Earth.
Each satellite contains a computer, an atomic clock and a radio. With an understanding of its orbit and the clock, it continually broadcasts its changing position and time. (Once a day, each satellite checks its sense of time and position with a ground station and makes any minor correction.)
On the ground, any GPS receiver contains a computer that “triangulates” its position by getting bearings from three satellites. The result is a geographic position – longitude and latitude – to, for most receivers, within 100 meters.
If the receiver is also equipped with a display screen and a map, the position can be shown as well.
If a fourth satellite can be received, the receiver/computer can figure out the altitude as well as the geographic position.
If you are moving, your receiver may also calculate your speed and direction of travel and give you estimated arrival times to specified destinations.</a:t>
            </a:r>
          </a:p>
          <a:p>
            <a:endParaRPr lang="en-US"/>
          </a:p>
        </p:txBody>
      </p:sp>
    </p:spTree>
    <p:extLst>
      <p:ext uri="{BB962C8B-B14F-4D97-AF65-F5344CB8AC3E}">
        <p14:creationId xmlns:p14="http://schemas.microsoft.com/office/powerpoint/2010/main" val="1845339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D8A8-A3E7-7DF2-34CB-B53FB80FB824}"/>
              </a:ext>
            </a:extLst>
          </p:cNvPr>
          <p:cNvSpPr>
            <a:spLocks noGrp="1"/>
          </p:cNvSpPr>
          <p:nvPr>
            <p:ph type="title"/>
          </p:nvPr>
        </p:nvSpPr>
        <p:spPr/>
        <p:txBody>
          <a:bodyPr/>
          <a:lstStyle/>
          <a:p>
            <a:r>
              <a:rPr lang="en-GB"/>
              <a:t>Global System For Mobile Communication </a:t>
            </a:r>
            <a:endParaRPr lang="en-US"/>
          </a:p>
        </p:txBody>
      </p:sp>
      <p:sp>
        <p:nvSpPr>
          <p:cNvPr id="3" name="Content Placeholder 2">
            <a:extLst>
              <a:ext uri="{FF2B5EF4-FFF2-40B4-BE49-F238E27FC236}">
                <a16:creationId xmlns:a16="http://schemas.microsoft.com/office/drawing/2014/main" id="{EA5B48C3-3158-4004-5117-0FFACCA0FEE8}"/>
              </a:ext>
            </a:extLst>
          </p:cNvPr>
          <p:cNvSpPr>
            <a:spLocks noGrp="1"/>
          </p:cNvSpPr>
          <p:nvPr>
            <p:ph idx="1"/>
          </p:nvPr>
        </p:nvSpPr>
        <p:spPr/>
        <p:txBody>
          <a:bodyPr>
            <a:normAutofit fontScale="92500" lnSpcReduction="10000"/>
          </a:bodyPr>
          <a:lstStyle/>
          <a:p>
            <a:r>
              <a:rPr lang="en-GB"/>
              <a:t>The Global System for Mobile Communications (GSM) is a standard developed by the European Telecommunications Standards Institute (ETSI) to describe the protocols for second-generation (2G) digital cellular networks used by mobile devices such as mobile phones and tablets. It was first deployed in Finland in December 1991.
The network is structured into several discrete section - 
Base station subsystem – the base stations and their controllers
Network and Switching Subsystem – the part of the network most similar to a fixed network, sometimes just called the “core network”
GPRS Core Network – the optional part which allows packet-based Internet connections
Operations support system (OSS) – network maintenance</a:t>
            </a:r>
            <a:endParaRPr lang="en-US"/>
          </a:p>
        </p:txBody>
      </p:sp>
    </p:spTree>
    <p:extLst>
      <p:ext uri="{BB962C8B-B14F-4D97-AF65-F5344CB8AC3E}">
        <p14:creationId xmlns:p14="http://schemas.microsoft.com/office/powerpoint/2010/main" val="3933484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99AE-60A7-22AB-BEB1-FDF57FFF80AF}"/>
              </a:ext>
            </a:extLst>
          </p:cNvPr>
          <p:cNvSpPr>
            <a:spLocks noGrp="1"/>
          </p:cNvSpPr>
          <p:nvPr>
            <p:ph type="title"/>
          </p:nvPr>
        </p:nvSpPr>
        <p:spPr/>
        <p:txBody>
          <a:bodyPr/>
          <a:lstStyle/>
          <a:p>
            <a:pPr algn="r"/>
            <a:r>
              <a:rPr lang="en-IN" sz="3200" dirty="0"/>
              <a:t>CIRCUIT DIAGRAM</a:t>
            </a:r>
          </a:p>
        </p:txBody>
      </p:sp>
      <p:pic>
        <p:nvPicPr>
          <p:cNvPr id="4" name="Content Placeholder 3" descr="Diagram, schematic&#10;&#10;Description automatically generated">
            <a:extLst>
              <a:ext uri="{FF2B5EF4-FFF2-40B4-BE49-F238E27FC236}">
                <a16:creationId xmlns:a16="http://schemas.microsoft.com/office/drawing/2014/main" id="{C4A21B24-822A-0E9F-C49D-9679DBCD19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06" y="-9309"/>
            <a:ext cx="6011694" cy="4195762"/>
          </a:xfrm>
          <a:prstGeom prst="rect">
            <a:avLst/>
          </a:prstGeom>
        </p:spPr>
      </p:pic>
      <p:pic>
        <p:nvPicPr>
          <p:cNvPr id="5" name="Picture 4" descr="Diagram, schematic&#10;&#10;Description automatically generated">
            <a:extLst>
              <a:ext uri="{FF2B5EF4-FFF2-40B4-BE49-F238E27FC236}">
                <a16:creationId xmlns:a16="http://schemas.microsoft.com/office/drawing/2014/main" id="{DBE2821C-9E72-4A10-AADD-17BA190EED01}"/>
              </a:ext>
            </a:extLst>
          </p:cNvPr>
          <p:cNvPicPr/>
          <p:nvPr/>
        </p:nvPicPr>
        <p:blipFill>
          <a:blip r:embed="rId3">
            <a:extLst>
              <a:ext uri="{28A0092B-C50C-407E-A947-70E740481C1C}">
                <a14:useLocalDpi xmlns:a14="http://schemas.microsoft.com/office/drawing/2010/main" val="0"/>
              </a:ext>
            </a:extLst>
          </a:blip>
          <a:stretch>
            <a:fillRect/>
          </a:stretch>
        </p:blipFill>
        <p:spPr>
          <a:xfrm>
            <a:off x="6325812" y="2315275"/>
            <a:ext cx="5226996" cy="4437657"/>
          </a:xfrm>
          <a:prstGeom prst="rect">
            <a:avLst/>
          </a:prstGeom>
        </p:spPr>
      </p:pic>
    </p:spTree>
    <p:extLst>
      <p:ext uri="{BB962C8B-B14F-4D97-AF65-F5344CB8AC3E}">
        <p14:creationId xmlns:p14="http://schemas.microsoft.com/office/powerpoint/2010/main" val="4057556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6964-C30A-F4FA-D0AE-2E2DF2E2D4AA}"/>
              </a:ext>
            </a:extLst>
          </p:cNvPr>
          <p:cNvSpPr>
            <a:spLocks noGrp="1"/>
          </p:cNvSpPr>
          <p:nvPr>
            <p:ph type="title"/>
          </p:nvPr>
        </p:nvSpPr>
        <p:spPr>
          <a:xfrm>
            <a:off x="1103312" y="452718"/>
            <a:ext cx="8947522" cy="1400530"/>
          </a:xfrm>
        </p:spPr>
        <p:txBody>
          <a:bodyPr/>
          <a:lstStyle/>
          <a:p>
            <a:r>
              <a:rPr lang="en-IN" dirty="0"/>
              <a:t>APPLICATIONS :</a:t>
            </a:r>
          </a:p>
        </p:txBody>
      </p:sp>
      <p:sp>
        <p:nvSpPr>
          <p:cNvPr id="3" name="Content Placeholder 2">
            <a:extLst>
              <a:ext uri="{FF2B5EF4-FFF2-40B4-BE49-F238E27FC236}">
                <a16:creationId xmlns:a16="http://schemas.microsoft.com/office/drawing/2014/main" id="{1322CAAF-E3F2-8685-33F7-275BF1E0F854}"/>
              </a:ext>
            </a:extLst>
          </p:cNvPr>
          <p:cNvSpPr>
            <a:spLocks noGrp="1"/>
          </p:cNvSpPr>
          <p:nvPr>
            <p:ph idx="1"/>
          </p:nvPr>
        </p:nvSpPr>
        <p:spPr/>
        <p:txBody>
          <a:bodyPr/>
          <a:lstStyle/>
          <a:p>
            <a:pPr algn="just" fontAlgn="base">
              <a:spcAft>
                <a:spcPts val="1800"/>
              </a:spcAft>
            </a:pPr>
            <a:r>
              <a:rPr lang="en-US" sz="1800" dirty="0">
                <a:effectLst/>
                <a:latin typeface="Times New Roman" panose="02020603050405020304" pitchFamily="18" charset="0"/>
                <a:ea typeface="Times New Roman" panose="02020603050405020304" pitchFamily="18" charset="0"/>
              </a:rPr>
              <a:t>The project that has been introduced here can be used for variety of applications –</a:t>
            </a:r>
            <a:endParaRPr lang="en-IN" sz="1800" dirty="0">
              <a:effectLst/>
              <a:latin typeface="Times New Roman" panose="02020603050405020304" pitchFamily="18" charset="0"/>
              <a:ea typeface="Times New Roman" panose="02020603050405020304" pitchFamily="18" charset="0"/>
            </a:endParaRPr>
          </a:p>
          <a:p>
            <a:pPr algn="just" fontAlgn="base">
              <a:spcAft>
                <a:spcPts val="1800"/>
              </a:spcAft>
            </a:pPr>
            <a:r>
              <a:rPr lang="en-US" sz="1800" dirty="0">
                <a:effectLst/>
                <a:latin typeface="Times New Roman" panose="02020603050405020304" pitchFamily="18" charset="0"/>
                <a:ea typeface="Times New Roman" panose="02020603050405020304" pitchFamily="18" charset="0"/>
              </a:rPr>
              <a:t> 1. Car navigation</a:t>
            </a:r>
            <a:endParaRPr lang="en-IN" sz="1800" dirty="0">
              <a:effectLst/>
              <a:latin typeface="Times New Roman" panose="02020603050405020304" pitchFamily="18" charset="0"/>
              <a:ea typeface="Times New Roman" panose="02020603050405020304" pitchFamily="18" charset="0"/>
            </a:endParaRPr>
          </a:p>
          <a:p>
            <a:pPr algn="just" fontAlgn="base">
              <a:spcAft>
                <a:spcPts val="1800"/>
              </a:spcAft>
            </a:pPr>
            <a:r>
              <a:rPr lang="en-US" sz="1800" dirty="0">
                <a:effectLst/>
                <a:latin typeface="Times New Roman" panose="02020603050405020304" pitchFamily="18" charset="0"/>
                <a:ea typeface="Times New Roman" panose="02020603050405020304" pitchFamily="18" charset="0"/>
              </a:rPr>
              <a:t> 2. Fleet management/tracking </a:t>
            </a:r>
            <a:endParaRPr lang="en-IN" sz="1800" dirty="0">
              <a:effectLst/>
              <a:latin typeface="Times New Roman" panose="02020603050405020304" pitchFamily="18" charset="0"/>
              <a:ea typeface="Times New Roman" panose="02020603050405020304" pitchFamily="18" charset="0"/>
            </a:endParaRPr>
          </a:p>
          <a:p>
            <a:pPr algn="just" fontAlgn="base">
              <a:spcAft>
                <a:spcPts val="1800"/>
              </a:spcAft>
            </a:pPr>
            <a:r>
              <a:rPr lang="en-US" sz="1800" dirty="0">
                <a:effectLst/>
                <a:latin typeface="Times New Roman" panose="02020603050405020304" pitchFamily="18" charset="0"/>
                <a:ea typeface="Times New Roman" panose="02020603050405020304" pitchFamily="18" charset="0"/>
              </a:rPr>
              <a:t>3. Palmtop, Laptop, PDA, and Handheld </a:t>
            </a:r>
            <a:endParaRPr lang="en-IN" sz="1800" dirty="0">
              <a:effectLst/>
              <a:latin typeface="Times New Roman" panose="02020603050405020304" pitchFamily="18" charset="0"/>
              <a:ea typeface="Times New Roman" panose="02020603050405020304" pitchFamily="18" charset="0"/>
            </a:endParaRPr>
          </a:p>
          <a:p>
            <a:pPr algn="just" fontAlgn="base">
              <a:spcAft>
                <a:spcPts val="1800"/>
              </a:spcAft>
            </a:pPr>
            <a:r>
              <a:rPr lang="en-US" sz="1800" dirty="0">
                <a:effectLst/>
                <a:latin typeface="Times New Roman" panose="02020603050405020304" pitchFamily="18" charset="0"/>
                <a:ea typeface="Times New Roman" panose="02020603050405020304" pitchFamily="18" charset="0"/>
              </a:rPr>
              <a:t>4. Location Based Services enabled devices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6154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C498-9B50-C209-FEB7-7FC3EF468500}"/>
              </a:ext>
            </a:extLst>
          </p:cNvPr>
          <p:cNvSpPr>
            <a:spLocks noGrp="1"/>
          </p:cNvSpPr>
          <p:nvPr>
            <p:ph type="ctrTitle"/>
          </p:nvPr>
        </p:nvSpPr>
        <p:spPr>
          <a:xfrm>
            <a:off x="2008395" y="2255520"/>
            <a:ext cx="8825658" cy="1555210"/>
          </a:xfrm>
        </p:spPr>
        <p:txBody>
          <a:bodyPr/>
          <a:lstStyle/>
          <a:p>
            <a:r>
              <a:rPr lang="en-IN" dirty="0"/>
              <a:t>THANKING YOU</a:t>
            </a:r>
          </a:p>
        </p:txBody>
      </p:sp>
      <p:sp>
        <p:nvSpPr>
          <p:cNvPr id="3" name="Subtitle 2">
            <a:extLst>
              <a:ext uri="{FF2B5EF4-FFF2-40B4-BE49-F238E27FC236}">
                <a16:creationId xmlns:a16="http://schemas.microsoft.com/office/drawing/2014/main" id="{FB4E54E1-073C-4D6D-029E-05D21D5F7442}"/>
              </a:ext>
            </a:extLst>
          </p:cNvPr>
          <p:cNvSpPr>
            <a:spLocks noGrp="1"/>
          </p:cNvSpPr>
          <p:nvPr>
            <p:ph type="subTitle" idx="1"/>
          </p:nvPr>
        </p:nvSpPr>
        <p:spPr>
          <a:xfrm>
            <a:off x="3274423" y="4420327"/>
            <a:ext cx="4397828" cy="1388289"/>
          </a:xfrm>
        </p:spPr>
        <p:txBody>
          <a:bodyPr>
            <a:normAutofit/>
          </a:bodyPr>
          <a:lstStyle/>
          <a:p>
            <a:r>
              <a:rPr lang="en-IN" sz="4000" dirty="0"/>
              <a:t>HARSH KAUSHIK</a:t>
            </a:r>
          </a:p>
        </p:txBody>
      </p:sp>
    </p:spTree>
    <p:extLst>
      <p:ext uri="{BB962C8B-B14F-4D97-AF65-F5344CB8AC3E}">
        <p14:creationId xmlns:p14="http://schemas.microsoft.com/office/powerpoint/2010/main" val="116400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73409" y="559477"/>
            <a:ext cx="3765200" cy="5709931"/>
          </a:xfrm>
        </p:spPr>
        <p:txBody>
          <a:bodyPr>
            <a:normAutofit/>
          </a:bodyPr>
          <a:lstStyle/>
          <a:p>
            <a:pPr algn="ctr">
              <a:lnSpc>
                <a:spcPct val="250000"/>
              </a:lnSpc>
            </a:pPr>
            <a:r>
              <a:rPr lang="en-US" dirty="0"/>
              <a:t>What is an Embedded System? </a:t>
            </a:r>
          </a:p>
        </p:txBody>
      </p:sp>
      <p:graphicFrame>
        <p:nvGraphicFramePr>
          <p:cNvPr id="6" name="Content Placeholder">
            <a:extLst>
              <a:ext uri="{FF2B5EF4-FFF2-40B4-BE49-F238E27FC236}">
                <a16:creationId xmlns:a16="http://schemas.microsoft.com/office/drawing/2014/main" id="{2D515D63-2E0D-A35E-CD3A-D6C94BD62A58}"/>
              </a:ext>
            </a:extLst>
          </p:cNvPr>
          <p:cNvGraphicFramePr>
            <a:graphicFrameLocks noGrp="1"/>
          </p:cNvGraphicFramePr>
          <p:nvPr>
            <p:ph idx="1"/>
            <p:extLst>
              <p:ext uri="{D42A27DB-BD31-4B8C-83A1-F6EECF244321}">
                <p14:modId xmlns:p14="http://schemas.microsoft.com/office/powerpoint/2010/main" val="1688002515"/>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2104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957549" y="1059844"/>
            <a:ext cx="4472921" cy="1371600"/>
          </a:xfrm>
        </p:spPr>
        <p:txBody>
          <a:bodyPr>
            <a:normAutofit/>
          </a:bodyPr>
          <a:lstStyle/>
          <a:p>
            <a:pPr algn="ctr"/>
            <a:r>
              <a:rPr lang="en-US" sz="3200" dirty="0"/>
              <a:t>Programming Embedded Systems.</a:t>
            </a:r>
          </a:p>
        </p:txBody>
      </p:sp>
      <p:sp>
        <p:nvSpPr>
          <p:cNvPr id="3" name="Content Placeholder"/>
          <p:cNvSpPr>
            <a:spLocks noGrp="1"/>
          </p:cNvSpPr>
          <p:nvPr>
            <p:ph idx="1"/>
          </p:nvPr>
        </p:nvSpPr>
        <p:spPr>
          <a:xfrm>
            <a:off x="7064082" y="2103120"/>
            <a:ext cx="4472922" cy="3931920"/>
          </a:xfrm>
        </p:spPr>
        <p:txBody>
          <a:bodyPr>
            <a:normAutofit fontScale="92500"/>
          </a:bodyPr>
          <a:lstStyle/>
          <a:p>
            <a:pPr lvl="0"/>
            <a:r>
              <a:rPr lang="en-US" sz="1400" dirty="0"/>
              <a:t>If we consider a simple Embedded System, the main Hardware Module is the Processor. The Processor is the heart of the Embedded System and it can be anything like a Microprocessor, Microcontroller, DSP, CPLD (Complex Programmable Logic Device) or an FPGA (Field Programmable Gated Array).</a:t>
            </a:r>
          </a:p>
          <a:p>
            <a:pPr lvl="0"/>
            <a:r>
              <a:rPr lang="en-US" sz="1400" dirty="0"/>
              <a:t>All these devices have one thing in common: they are programmable i.e., we can write a program (which is the software part of the Embedded System) to define how the device actually works.</a:t>
            </a:r>
          </a:p>
          <a:p>
            <a:pPr lvl="0"/>
            <a:r>
              <a:rPr lang="en-US" sz="1400" dirty="0"/>
              <a:t>There are many programming languages that are used for Embedded Systems like Assembly (low-level Programming Language), C, C++, JAVA (high-level programming languages), Visual Basic, JAVA Script (Application level Programming Languages), etc. </a:t>
            </a:r>
          </a:p>
          <a:p>
            <a:endParaRPr lang="en-US" sz="1400" dirty="0"/>
          </a:p>
        </p:txBody>
      </p:sp>
      <p:pic>
        <p:nvPicPr>
          <p:cNvPr id="4" name="Picture 4">
            <a:extLst>
              <a:ext uri="{FF2B5EF4-FFF2-40B4-BE49-F238E27FC236}">
                <a16:creationId xmlns:a16="http://schemas.microsoft.com/office/drawing/2014/main" id="{7396A219-EB3B-290B-4F88-9105582C6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94045"/>
            <a:ext cx="5867864" cy="5234185"/>
          </a:xfrm>
          <a:prstGeom prst="rect">
            <a:avLst/>
          </a:prstGeom>
        </p:spPr>
      </p:pic>
    </p:spTree>
    <p:extLst>
      <p:ext uri="{BB962C8B-B14F-4D97-AF65-F5344CB8AC3E}">
        <p14:creationId xmlns:p14="http://schemas.microsoft.com/office/powerpoint/2010/main" val="16968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73409" y="559477"/>
            <a:ext cx="3765200" cy="5709931"/>
          </a:xfrm>
        </p:spPr>
        <p:txBody>
          <a:bodyPr>
            <a:normAutofit/>
          </a:bodyPr>
          <a:lstStyle/>
          <a:p>
            <a:pPr algn="ctr">
              <a:lnSpc>
                <a:spcPct val="200000"/>
              </a:lnSpc>
            </a:pPr>
            <a:r>
              <a:rPr lang="en-US" dirty="0"/>
              <a:t>Factors for Selecting the Programming Language. </a:t>
            </a:r>
          </a:p>
        </p:txBody>
      </p:sp>
      <p:graphicFrame>
        <p:nvGraphicFramePr>
          <p:cNvPr id="6" name="Content Placeholder">
            <a:extLst>
              <a:ext uri="{FF2B5EF4-FFF2-40B4-BE49-F238E27FC236}">
                <a16:creationId xmlns:a16="http://schemas.microsoft.com/office/drawing/2014/main" id="{3FB8CE4A-5A2B-6DC2-68B5-0B8588D35EBB}"/>
              </a:ext>
            </a:extLst>
          </p:cNvPr>
          <p:cNvGraphicFramePr>
            <a:graphicFrameLocks noGrp="1"/>
          </p:cNvGraphicFramePr>
          <p:nvPr>
            <p:ph idx="1"/>
            <p:extLst>
              <p:ext uri="{D42A27DB-BD31-4B8C-83A1-F6EECF244321}">
                <p14:modId xmlns:p14="http://schemas.microsoft.com/office/powerpoint/2010/main" val="370739473"/>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42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E2AC832A-EF5F-486F-7FD5-912B392090B3}"/>
              </a:ext>
            </a:extLst>
          </p:cNvPr>
          <p:cNvPicPr>
            <a:picLocks noChangeAspect="1"/>
          </p:cNvPicPr>
          <p:nvPr/>
        </p:nvPicPr>
        <p:blipFill rotWithShape="1">
          <a:blip r:embed="rId2"/>
          <a:srcRect l="445" r="37425" b="-3"/>
          <a:stretch/>
        </p:blipFill>
        <p:spPr>
          <a:xfrm>
            <a:off x="20" y="10"/>
            <a:ext cx="6392647" cy="6857990"/>
          </a:xfrm>
          <a:prstGeom prst="rect">
            <a:avLst/>
          </a:prstGeom>
        </p:spPr>
      </p:pic>
      <p:sp>
        <p:nvSpPr>
          <p:cNvPr id="2" name="Title"/>
          <p:cNvSpPr>
            <a:spLocks noGrp="1"/>
          </p:cNvSpPr>
          <p:nvPr>
            <p:ph type="title"/>
          </p:nvPr>
        </p:nvSpPr>
        <p:spPr>
          <a:xfrm>
            <a:off x="7064082" y="642594"/>
            <a:ext cx="4472921" cy="1371600"/>
          </a:xfrm>
        </p:spPr>
        <p:txBody>
          <a:bodyPr>
            <a:normAutofit fontScale="90000"/>
          </a:bodyPr>
          <a:lstStyle/>
          <a:p>
            <a:r>
              <a:rPr lang="en-US" sz="3100"/>
              <a:t>Introduction to Embedded C Programming Language</a:t>
            </a:r>
          </a:p>
        </p:txBody>
      </p:sp>
      <p:sp>
        <p:nvSpPr>
          <p:cNvPr id="3" name="Content Placeholder"/>
          <p:cNvSpPr>
            <a:spLocks noGrp="1"/>
          </p:cNvSpPr>
          <p:nvPr>
            <p:ph idx="1"/>
          </p:nvPr>
        </p:nvSpPr>
        <p:spPr>
          <a:xfrm>
            <a:off x="7064082" y="2103120"/>
            <a:ext cx="4472922" cy="3931920"/>
          </a:xfrm>
        </p:spPr>
        <p:txBody>
          <a:bodyPr>
            <a:normAutofit fontScale="92500" lnSpcReduction="20000"/>
          </a:bodyPr>
          <a:lstStyle/>
          <a:p>
            <a:pPr lvl="0">
              <a:lnSpc>
                <a:spcPct val="100000"/>
              </a:lnSpc>
            </a:pPr>
            <a:r>
              <a:rPr lang="en-US" sz="1400" dirty="0"/>
              <a:t>The C Programming Language, developed by Dennis Ritchie in the late 60’s and early 70’s, is the most popular and widely used programming language.</a:t>
            </a:r>
          </a:p>
          <a:p>
            <a:pPr lvl="0">
              <a:lnSpc>
                <a:spcPct val="100000"/>
              </a:lnSpc>
            </a:pPr>
            <a:r>
              <a:rPr lang="en-US" sz="1400" dirty="0"/>
              <a:t> The C Programming Language provided low level memory access using an uncomplicated compiler (a software that converts programs to machine code) and achieved efficient mapping to machine instructions.</a:t>
            </a:r>
          </a:p>
          <a:p>
            <a:pPr lvl="0">
              <a:lnSpc>
                <a:spcPct val="100000"/>
              </a:lnSpc>
            </a:pPr>
            <a:r>
              <a:rPr lang="en-US" sz="1400" dirty="0"/>
              <a:t> Embedded C Programming Language, which is widely used in the development of Embedded Systems, is an extension of C Program Language. </a:t>
            </a:r>
          </a:p>
          <a:p>
            <a:pPr lvl="0">
              <a:lnSpc>
                <a:spcPct val="100000"/>
              </a:lnSpc>
            </a:pPr>
            <a:r>
              <a:rPr lang="en-US" sz="1400" dirty="0"/>
              <a:t>The Embedded C Programming Language uses the same syntax and semantics of the C Programming Language like main function, declaration of datatypes, defining variables, loops, functions, statements, etc.</a:t>
            </a:r>
          </a:p>
          <a:p>
            <a:pPr lvl="0">
              <a:lnSpc>
                <a:spcPct val="100000"/>
              </a:lnSpc>
            </a:pPr>
            <a:r>
              <a:rPr lang="en-US" sz="1400" dirty="0"/>
              <a:t>The extension in Embedded C from standard C Programming Language include I/O Hardware Addressing, fixed point arithmetic operations, accessing address spaces, etc.</a:t>
            </a:r>
          </a:p>
        </p:txBody>
      </p:sp>
    </p:spTree>
    <p:extLst>
      <p:ext uri="{BB962C8B-B14F-4D97-AF65-F5344CB8AC3E}">
        <p14:creationId xmlns:p14="http://schemas.microsoft.com/office/powerpoint/2010/main" val="34949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1F43FED1-ECD1-8795-19C1-E7BD7FBB51BD}"/>
              </a:ext>
            </a:extLst>
          </p:cNvPr>
          <p:cNvPicPr>
            <a:picLocks noChangeAspect="1"/>
          </p:cNvPicPr>
          <p:nvPr/>
        </p:nvPicPr>
        <p:blipFill rotWithShape="1">
          <a:blip r:embed="rId2"/>
          <a:srcRect l="445" r="37425" b="-3"/>
          <a:stretch/>
        </p:blipFill>
        <p:spPr>
          <a:xfrm>
            <a:off x="20" y="10"/>
            <a:ext cx="6392647" cy="6857990"/>
          </a:xfrm>
          <a:prstGeom prst="rect">
            <a:avLst/>
          </a:prstGeom>
        </p:spPr>
      </p:pic>
      <p:sp>
        <p:nvSpPr>
          <p:cNvPr id="2" name="Title"/>
          <p:cNvSpPr>
            <a:spLocks noGrp="1"/>
          </p:cNvSpPr>
          <p:nvPr>
            <p:ph type="title"/>
          </p:nvPr>
        </p:nvSpPr>
        <p:spPr>
          <a:xfrm>
            <a:off x="6622742" y="411774"/>
            <a:ext cx="3826275" cy="1371600"/>
          </a:xfrm>
        </p:spPr>
        <p:txBody>
          <a:bodyPr>
            <a:normAutofit fontScale="90000"/>
          </a:bodyPr>
          <a:lstStyle/>
          <a:p>
            <a:pPr algn="ctr"/>
            <a:r>
              <a:rPr lang="en-US" sz="3200" dirty="0"/>
              <a:t>Difference between C and Embedded C</a:t>
            </a:r>
          </a:p>
        </p:txBody>
      </p:sp>
      <p:sp>
        <p:nvSpPr>
          <p:cNvPr id="3" name="Content Placeholder"/>
          <p:cNvSpPr>
            <a:spLocks noGrp="1"/>
          </p:cNvSpPr>
          <p:nvPr>
            <p:ph idx="1"/>
          </p:nvPr>
        </p:nvSpPr>
        <p:spPr>
          <a:xfrm>
            <a:off x="7064082" y="2103120"/>
            <a:ext cx="4472922" cy="3931920"/>
          </a:xfrm>
        </p:spPr>
        <p:txBody>
          <a:bodyPr>
            <a:normAutofit fontScale="77500" lnSpcReduction="20000"/>
          </a:bodyPr>
          <a:lstStyle/>
          <a:p>
            <a:pPr lvl="0"/>
            <a:r>
              <a:rPr lang="en-US" dirty="0"/>
              <a:t>There is actually not much difference between C and Embedded C apart from few extensions and the operating environment. Both C and Embedded C are ISO Standards that have almost same syntax, datatypes, functions, etc.</a:t>
            </a:r>
          </a:p>
          <a:p>
            <a:pPr lvl="0"/>
            <a:r>
              <a:rPr lang="en-US" dirty="0"/>
              <a:t>Embedded C is basically an extension to the Standard C Programming Language with additional features like Addressing I/O, multiple memory addressing and fixed-point arithmetic, etc.C Programming Language is generally used for developing desktop applications, whereas Embedded C is used in the development of Microcontroller based applications.</a:t>
            </a:r>
          </a:p>
        </p:txBody>
      </p:sp>
    </p:spTree>
    <p:extLst>
      <p:ext uri="{BB962C8B-B14F-4D97-AF65-F5344CB8AC3E}">
        <p14:creationId xmlns:p14="http://schemas.microsoft.com/office/powerpoint/2010/main" val="3410926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TotalTime>
  <Words>5728</Words>
  <Application>Microsoft Office PowerPoint</Application>
  <PresentationFormat>Widescreen</PresentationFormat>
  <Paragraphs>189</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Ion</vt:lpstr>
      <vt:lpstr>PowerPoint Presentation</vt:lpstr>
      <vt:lpstr>PowerPoint Presentation</vt:lpstr>
      <vt:lpstr>PowerPoint Presentation</vt:lpstr>
      <vt:lpstr>PowerPoint Presentation</vt:lpstr>
      <vt:lpstr>What is an Embedded System? </vt:lpstr>
      <vt:lpstr>Programming Embedded Systems.</vt:lpstr>
      <vt:lpstr>Factors for Selecting the Programming Language. </vt:lpstr>
      <vt:lpstr>Introduction to Embedded C Programming Language</vt:lpstr>
      <vt:lpstr>Difference between C and Embedded C</vt:lpstr>
      <vt:lpstr>Keywords in Embedded C. </vt:lpstr>
      <vt:lpstr>Data Types in Embedded C. </vt:lpstr>
      <vt:lpstr>Basic Structure of an Embedded C Program. </vt:lpstr>
      <vt:lpstr>Different Componentof an Embedded C Program ,  Comments : </vt:lpstr>
      <vt:lpstr>Preprocessor Directive: </vt:lpstr>
      <vt:lpstr>Variables and Functions </vt:lpstr>
      <vt:lpstr>Basic Embedded C Program</vt:lpstr>
      <vt:lpstr>Basics of PCB</vt:lpstr>
      <vt:lpstr>Types of PCBs According to Mounting System</vt:lpstr>
      <vt:lpstr>Different Parts of PCB:</vt:lpstr>
      <vt:lpstr>PCB Materials:</vt:lpstr>
      <vt:lpstr>CEM 1 , CEM 3 , POLYMIDE , PREPRAG</vt:lpstr>
      <vt:lpstr>PCB designing software:</vt:lpstr>
      <vt:lpstr>EasyEDA , Altium , KiCad</vt:lpstr>
      <vt:lpstr>ARM Processors </vt:lpstr>
      <vt:lpstr>The ARM Architecture</vt:lpstr>
      <vt:lpstr>ARM Register Modes :</vt:lpstr>
      <vt:lpstr>Features of ARM </vt:lpstr>
      <vt:lpstr>Addressing Modes in ARM </vt:lpstr>
      <vt:lpstr>AVR</vt:lpstr>
      <vt:lpstr>Features : </vt:lpstr>
      <vt:lpstr>Difference between AVR and ARM :</vt:lpstr>
      <vt:lpstr>ARM Instruction Sets : </vt:lpstr>
      <vt:lpstr>Instructions Set </vt:lpstr>
      <vt:lpstr>Instructions Set </vt:lpstr>
      <vt:lpstr>Instructions Set </vt:lpstr>
      <vt:lpstr>Water Level Controller using Microcontroller:</vt:lpstr>
      <vt:lpstr>Circuit Diagram of the Water level Control </vt:lpstr>
      <vt:lpstr>Algorithm for the Water level controller circuit</vt:lpstr>
      <vt:lpstr>Advantages : </vt:lpstr>
      <vt:lpstr>Vehicle Tracking System Using GPS &amp; GSM</vt:lpstr>
      <vt:lpstr>WORKING </vt:lpstr>
      <vt:lpstr>BLOCK-DIAGRAM </vt:lpstr>
      <vt:lpstr>Global Positioning System </vt:lpstr>
      <vt:lpstr>Global System For Mobile Communication </vt:lpstr>
      <vt:lpstr>CIRCUIT DIAGRAM</vt:lpstr>
      <vt:lpstr>APPLICATIONS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Embedded C , ARM , ARP &amp; PCB. </dc:title>
  <dc:creator>sharmamamta0591@gmail.com</dc:creator>
  <cp:lastModifiedBy>sharmamamta0591@gmail.com</cp:lastModifiedBy>
  <cp:revision>13</cp:revision>
  <dcterms:created xsi:type="dcterms:W3CDTF">2022-05-10T06:45:29Z</dcterms:created>
  <dcterms:modified xsi:type="dcterms:W3CDTF">2022-06-23T07:05:12Z</dcterms:modified>
</cp:coreProperties>
</file>